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7"/>
  </p:notesMasterIdLst>
  <p:sldIdLst>
    <p:sldId id="256" r:id="rId3"/>
    <p:sldId id="355" r:id="rId4"/>
    <p:sldId id="356" r:id="rId5"/>
    <p:sldId id="266" r:id="rId6"/>
    <p:sldId id="264" r:id="rId7"/>
    <p:sldId id="353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354" r:id="rId16"/>
  </p:sldIdLst>
  <p:sldSz cx="12192000" cy="6858000"/>
  <p:notesSz cx="6858000" cy="9144000"/>
  <p:defaultTextStyle>
    <a:defPPr>
      <a:defRPr lang="en-I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45"/>
    <p:restoredTop sz="94721"/>
  </p:normalViewPr>
  <p:slideViewPr>
    <p:cSldViewPr snapToGrid="0">
      <p:cViewPr varScale="1">
        <p:scale>
          <a:sx n="63" d="100"/>
          <a:sy n="63" d="100"/>
        </p:scale>
        <p:origin x="7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endParaRPr lang="en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fld id="{714E7AED-D789-4A30-A2BD-7F663C402288}" type="datetimeFigureOut">
              <a:rPr lang="en-IL" smtClean="0"/>
              <a:t>03/06/2025</a:t>
            </a:fld>
            <a:endParaRPr lang="en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en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endParaRPr lang="en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fld id="{B33A3B87-9CF5-47C7-AC57-EA5A5EB2F3A3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901289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16B69D-938B-1A27-BE4A-470AB6065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8CF42C-2EFE-0CE8-4F4B-70621B2B69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BAA373-39DF-0A0B-6562-93A5333E34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FFDCDD-4630-F291-4D17-74881115A7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B144F4-5D76-464C-A548-88422124A121}" type="slidenum">
              <a:rPr kumimoji="0" lang="en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7270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B144F4-5D76-464C-A548-88422124A121}" type="slidenum">
              <a:rPr kumimoji="0" lang="en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38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1610C-6240-82A0-53F8-D88ED2FE92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1A9D18-6001-1ADE-6715-1A064CEC1C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4328C1-BA6E-86FB-E863-72A4A112A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28B86-46DB-B04A-9BF4-5BAC6C36C762}" type="datetimeFigureOut">
              <a:rPr lang="en-IL" smtClean="0"/>
              <a:t>03/06/2025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D134E3-F46E-488F-128D-C287C1F4C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DA970E-7049-0FB1-148E-2B3380322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7BDC1-E521-7249-B227-2D44ADF5AD47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907865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DC3A2-D72A-CAD7-AB17-1A22F4070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355CAA-C6E3-F1B1-AD18-0A2C1A17BA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BC62AF-29C6-2249-D290-C8F5780E6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28B86-46DB-B04A-9BF4-5BAC6C36C762}" type="datetimeFigureOut">
              <a:rPr lang="en-IL" smtClean="0"/>
              <a:t>03/06/2025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5F2D20-CF62-FE76-C2EA-9577DCF10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5EF87-CAD3-8215-413F-0C8A9DAAA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7BDC1-E521-7249-B227-2D44ADF5AD47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502769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BD6CA7-5DA7-4B68-B7AA-AF4BA6B349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C69D1F-755C-DDB0-860A-7C5EAB5661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3EDA2-6938-023E-FD56-863791F6A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28B86-46DB-B04A-9BF4-5BAC6C36C762}" type="datetimeFigureOut">
              <a:rPr lang="en-IL" smtClean="0"/>
              <a:t>03/06/2025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829C15-CE6E-0FD3-C890-50DF61B1B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AA1797-0F3A-036C-01E4-B79CADA9D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7BDC1-E521-7249-B227-2D44ADF5AD47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177526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circle with a white circle in the middle&#10;&#10;Description automatically generated">
            <a:extLst>
              <a:ext uri="{FF2B5EF4-FFF2-40B4-BE49-F238E27FC236}">
                <a16:creationId xmlns:a16="http://schemas.microsoft.com/office/drawing/2014/main" id="{31AE287C-C325-C01B-51D9-2FD3D84DCB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blue and green logo&#10;&#10;Description automatically generated">
            <a:extLst>
              <a:ext uri="{FF2B5EF4-FFF2-40B4-BE49-F238E27FC236}">
                <a16:creationId xmlns:a16="http://schemas.microsoft.com/office/drawing/2014/main" id="{37FDBCD3-C2FA-EF4C-46B6-165FD8B67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50000"/>
            <a:alphaModFix amt="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5017" r="8304" b="24196"/>
          <a:stretch/>
        </p:blipFill>
        <p:spPr>
          <a:xfrm>
            <a:off x="255494" y="282950"/>
            <a:ext cx="1277471" cy="51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7712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green logo&#10;&#10;Description automatically generated">
            <a:extLst>
              <a:ext uri="{FF2B5EF4-FFF2-40B4-BE49-F238E27FC236}">
                <a16:creationId xmlns:a16="http://schemas.microsoft.com/office/drawing/2014/main" id="{37FDBCD3-C2FA-EF4C-46B6-165FD8B671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50000"/>
            <a:alphaModFix amt="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5017" r="8304" b="24196"/>
          <a:stretch/>
        </p:blipFill>
        <p:spPr>
          <a:xfrm>
            <a:off x="255494" y="282950"/>
            <a:ext cx="1277471" cy="51496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F2887A3-0273-AAD4-421B-D895B6DAE85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3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79B82A-5AAC-4BBE-2024-0DED66063AB0}"/>
              </a:ext>
            </a:extLst>
          </p:cNvPr>
          <p:cNvSpPr/>
          <p:nvPr userDrawn="1"/>
        </p:nvSpPr>
        <p:spPr>
          <a:xfrm>
            <a:off x="-3751729" y="-1398494"/>
            <a:ext cx="3751729" cy="1177962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055A48-2DCF-4D40-05BA-E6D992850CD0}"/>
              </a:ext>
            </a:extLst>
          </p:cNvPr>
          <p:cNvSpPr/>
          <p:nvPr userDrawn="1"/>
        </p:nvSpPr>
        <p:spPr>
          <a:xfrm>
            <a:off x="-3657599" y="6858000"/>
            <a:ext cx="12680575" cy="352312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53FA5C-1EE1-C588-A95B-25C3C0356ABE}"/>
              </a:ext>
            </a:extLst>
          </p:cNvPr>
          <p:cNvSpPr/>
          <p:nvPr userDrawn="1"/>
        </p:nvSpPr>
        <p:spPr>
          <a:xfrm>
            <a:off x="12196482" y="-1398494"/>
            <a:ext cx="3751729" cy="1177962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45D09A-224B-DA65-5585-E750D0184A44}"/>
              </a:ext>
            </a:extLst>
          </p:cNvPr>
          <p:cNvSpPr/>
          <p:nvPr userDrawn="1"/>
        </p:nvSpPr>
        <p:spPr>
          <a:xfrm>
            <a:off x="-3657599" y="-3523129"/>
            <a:ext cx="17830799" cy="352312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0013228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white rectangle&#10;&#10;Description automatically generated">
            <a:extLst>
              <a:ext uri="{FF2B5EF4-FFF2-40B4-BE49-F238E27FC236}">
                <a16:creationId xmlns:a16="http://schemas.microsoft.com/office/drawing/2014/main" id="{04C92321-36D1-38D3-F480-F330B25906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blue and green logo&#10;&#10;Description automatically generated">
            <a:extLst>
              <a:ext uri="{FF2B5EF4-FFF2-40B4-BE49-F238E27FC236}">
                <a16:creationId xmlns:a16="http://schemas.microsoft.com/office/drawing/2014/main" id="{E90FF09F-8722-3AA8-206E-9574F6F8F9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5017" r="8304" b="24196"/>
          <a:stretch/>
        </p:blipFill>
        <p:spPr>
          <a:xfrm>
            <a:off x="255494" y="282950"/>
            <a:ext cx="1277471" cy="51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401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white rectangle with a white background&#10;&#10;Description automatically generated">
            <a:extLst>
              <a:ext uri="{FF2B5EF4-FFF2-40B4-BE49-F238E27FC236}">
                <a16:creationId xmlns:a16="http://schemas.microsoft.com/office/drawing/2014/main" id="{CB0FB4AA-18F0-B95E-052F-9EC6C42C1F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blue and green logo&#10;&#10;Description automatically generated">
            <a:extLst>
              <a:ext uri="{FF2B5EF4-FFF2-40B4-BE49-F238E27FC236}">
                <a16:creationId xmlns:a16="http://schemas.microsoft.com/office/drawing/2014/main" id="{D59A97F5-D152-BD9F-E0AC-A6D8A82F2E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5017" r="8304" b="24196"/>
          <a:stretch/>
        </p:blipFill>
        <p:spPr>
          <a:xfrm>
            <a:off x="255494" y="282950"/>
            <a:ext cx="1277471" cy="51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7143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white rectangle&#10;&#10;Description automatically generated">
            <a:extLst>
              <a:ext uri="{FF2B5EF4-FFF2-40B4-BE49-F238E27FC236}">
                <a16:creationId xmlns:a16="http://schemas.microsoft.com/office/drawing/2014/main" id="{EE316A91-EA70-8F21-6CC3-4A7423FA63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blue and green logo&#10;&#10;Description automatically generated">
            <a:extLst>
              <a:ext uri="{FF2B5EF4-FFF2-40B4-BE49-F238E27FC236}">
                <a16:creationId xmlns:a16="http://schemas.microsoft.com/office/drawing/2014/main" id="{7730A394-B527-9645-1B01-98F82C931B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5017" r="8304" b="24196"/>
          <a:stretch/>
        </p:blipFill>
        <p:spPr>
          <a:xfrm>
            <a:off x="255494" y="282950"/>
            <a:ext cx="1277471" cy="51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6022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white rectangle&#10;&#10;Description automatically generated">
            <a:extLst>
              <a:ext uri="{FF2B5EF4-FFF2-40B4-BE49-F238E27FC236}">
                <a16:creationId xmlns:a16="http://schemas.microsoft.com/office/drawing/2014/main" id="{EE316A91-EA70-8F21-6CC3-4A7423FA63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blue and green logo&#10;&#10;Description automatically generated">
            <a:extLst>
              <a:ext uri="{FF2B5EF4-FFF2-40B4-BE49-F238E27FC236}">
                <a16:creationId xmlns:a16="http://schemas.microsoft.com/office/drawing/2014/main" id="{7730A394-B527-9645-1B01-98F82C931B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5017" r="8304" b="24196"/>
          <a:stretch/>
        </p:blipFill>
        <p:spPr>
          <a:xfrm>
            <a:off x="255494" y="282950"/>
            <a:ext cx="1277471" cy="51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5953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F22C065-11AB-C926-00E2-929AE34DF6C8}"/>
              </a:ext>
            </a:extLst>
          </p:cNvPr>
          <p:cNvSpPr/>
          <p:nvPr userDrawn="1"/>
        </p:nvSpPr>
        <p:spPr>
          <a:xfrm>
            <a:off x="0" y="0"/>
            <a:ext cx="9325155" cy="6858000"/>
          </a:xfrm>
          <a:prstGeom prst="rect">
            <a:avLst/>
          </a:prstGeom>
          <a:solidFill>
            <a:srgbClr val="D3EFFB">
              <a:alpha val="3414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9E9223-6FB2-94FC-4F04-A554810E69A5}"/>
              </a:ext>
            </a:extLst>
          </p:cNvPr>
          <p:cNvSpPr/>
          <p:nvPr userDrawn="1"/>
        </p:nvSpPr>
        <p:spPr>
          <a:xfrm>
            <a:off x="9325155" y="0"/>
            <a:ext cx="2866845" cy="6858000"/>
          </a:xfrm>
          <a:prstGeom prst="rect">
            <a:avLst/>
          </a:prstGeom>
          <a:solidFill>
            <a:srgbClr val="0053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pic>
        <p:nvPicPr>
          <p:cNvPr id="4" name="Picture 3" descr="A blue and green logo&#10;&#10;Description automatically generated">
            <a:extLst>
              <a:ext uri="{FF2B5EF4-FFF2-40B4-BE49-F238E27FC236}">
                <a16:creationId xmlns:a16="http://schemas.microsoft.com/office/drawing/2014/main" id="{0661031F-EF3A-0249-C54F-2D76710BFD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017" r="8304" b="24196"/>
          <a:stretch/>
        </p:blipFill>
        <p:spPr>
          <a:xfrm>
            <a:off x="255494" y="282950"/>
            <a:ext cx="1277471" cy="51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2122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56E68-FA0C-AC9E-24F4-1C9D013B8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4774B4-61B9-56D9-EB50-776242778E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246655-3FC9-795D-EFD8-1373BC4415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606065-5B10-D1CF-2F9A-80EAC8ABEE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2711D5-A694-9DCD-3106-F04458467C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D5DE73-E5CA-4B56-FC8C-F5519DCA7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B7B89-23F3-FC45-8822-0B44204C1BB2}" type="datetimeFigureOut">
              <a:rPr lang="en-IL" smtClean="0"/>
              <a:t>03/06/2025</a:t>
            </a:fld>
            <a:endParaRPr lang="en-I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F8518A-CE72-5E45-F714-87228C8AA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8AE41-FD3D-4E44-51C1-BD2FAF1AD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45049-66F0-1E4B-922E-EE57514CBB90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078654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D289A-A78C-BA1C-6585-F6C5F5189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3BD809-9569-6775-C597-DAD2596491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83CAF-6484-3D50-CFFA-89D4E4545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28B86-46DB-B04A-9BF4-5BAC6C36C762}" type="datetimeFigureOut">
              <a:rPr lang="en-IL" smtClean="0"/>
              <a:t>03/06/2025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1012A5-F715-EF92-DEB9-61795039A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A75816-1D1B-C035-0379-BF017974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7BDC1-E521-7249-B227-2D44ADF5AD47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5539776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C537B-5A43-31CB-0E5E-887D12904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5D2C39-31D1-F940-003B-8DC4A27DA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B7B89-23F3-FC45-8822-0B44204C1BB2}" type="datetimeFigureOut">
              <a:rPr lang="en-IL" smtClean="0"/>
              <a:t>03/06/2025</a:t>
            </a:fld>
            <a:endParaRPr lang="en-I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222362-9A05-CDB5-F80C-0812DF185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FCD70E-B916-5C00-8C00-A71D8E502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45049-66F0-1E4B-922E-EE57514CBB90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0184553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F92D7A-447A-6EAB-4778-3AE7E02EC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B7B89-23F3-FC45-8822-0B44204C1BB2}" type="datetimeFigureOut">
              <a:rPr lang="en-IL" smtClean="0"/>
              <a:t>03/06/2025</a:t>
            </a:fld>
            <a:endParaRPr lang="en-I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8208B0-A306-0981-3254-9697224E4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7E708D-980E-C613-3015-EA6DF175C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45049-66F0-1E4B-922E-EE57514CBB90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8151895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9FB13-F657-C3E4-F13E-6B9B0EC61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67F62-7E6D-A223-AAA7-EA8B7EAE26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9CC2E3-C9B8-205E-D74E-1AA6E9C5D2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35FDDB-FC4E-686F-7DA6-45B7C6DFD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B7B89-23F3-FC45-8822-0B44204C1BB2}" type="datetimeFigureOut">
              <a:rPr lang="en-IL" smtClean="0"/>
              <a:t>03/06/2025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BFB480-6380-7CFF-2BA5-56AB4ABD9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F91ECE-F77C-EA74-A324-3E23BEA36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45049-66F0-1E4B-922E-EE57514CBB90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7013487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897E0-D227-F3D8-85F2-92EEA7C2E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3D6A0C-C1E3-996A-0452-11C640D029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9F5472-C686-41CB-D9B3-25365FF442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6BAF67-337F-D620-4884-6EDEB6F1F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B7B89-23F3-FC45-8822-0B44204C1BB2}" type="datetimeFigureOut">
              <a:rPr lang="en-IL" smtClean="0"/>
              <a:t>03/06/2025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9452B8-8930-1735-380F-5D3A5981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DCF649-D04D-ABDD-2522-85BD834BC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45049-66F0-1E4B-922E-EE57514CBB90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7931810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A4E75-74AC-6A9D-88FB-7FD6C05DC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B6143-D12C-B0A2-6B32-D7AE2B5681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18CC7F-C89C-2473-B7BA-776B080D1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B7B89-23F3-FC45-8822-0B44204C1BB2}" type="datetimeFigureOut">
              <a:rPr lang="en-IL" smtClean="0"/>
              <a:t>03/06/2025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47A673-D655-05BB-12A1-89B77BBDF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AD49B-BE97-EEBF-96C9-48E9AE051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45049-66F0-1E4B-922E-EE57514CBB90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4702042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7E9D5A-EAC7-29A8-1445-40325A181A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620865-021F-99BD-2CC8-4B7FD0D292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BD0C6F-BBF7-1AA2-042B-5B9BCD3B0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B7B89-23F3-FC45-8822-0B44204C1BB2}" type="datetimeFigureOut">
              <a:rPr lang="en-IL" smtClean="0"/>
              <a:t>03/06/2025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B4D6B2-1112-FC25-B876-B5BEE4A89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AD6145-168A-C960-7854-0CF139BEC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45049-66F0-1E4B-922E-EE57514CBB90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823123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95A3D-B943-6560-8DF0-DC481A766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E530A7-484D-E568-73E4-70A4FA17C8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B58276-C5F7-0F7E-B0D7-4FC088075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28B86-46DB-B04A-9BF4-5BAC6C36C762}" type="datetimeFigureOut">
              <a:rPr lang="en-IL" smtClean="0"/>
              <a:t>03/06/2025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7DD205-132C-28EA-ECAC-BC408C706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AD3D74-4554-7F02-81B6-FE50DC4C9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7BDC1-E521-7249-B227-2D44ADF5AD47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892508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61BF4-80CD-824D-3BD9-96E15E6E1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A4890-D31D-0D06-CF9A-A8CFAAA6B9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9BC7B1-52D5-76A1-9B5C-BC424E197D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FDF25B-6A81-67B3-410F-8E9352249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28B86-46DB-B04A-9BF4-5BAC6C36C762}" type="datetimeFigureOut">
              <a:rPr lang="en-IL" smtClean="0"/>
              <a:t>03/06/2025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73BA2C-A14C-6E61-AFD9-B4304C02C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D0D68E-F505-1F28-A5AB-74CA757FA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7BDC1-E521-7249-B227-2D44ADF5AD47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620619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D16FB-44F4-4F34-9234-4D95AB80B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E00FF6-02B6-9A50-79AC-8F928D849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EF6BE9-3B36-A117-B30B-462132FF21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9A990E-B174-F080-5EF4-D6462E2403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63EEE1-F711-EC7A-A17F-22EC12476D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4C7A56-5773-3365-35DB-CECB9BB3E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28B86-46DB-B04A-9BF4-5BAC6C36C762}" type="datetimeFigureOut">
              <a:rPr lang="en-IL" smtClean="0"/>
              <a:t>03/06/2025</a:t>
            </a:fld>
            <a:endParaRPr lang="en-I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26633-E307-CBE6-3984-07A009D84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D239B4-7981-CA6A-14D9-6B1DD978B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7BDC1-E521-7249-B227-2D44ADF5AD47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289207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1AC08-45B2-0E67-9BC0-6899B3154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E1DE89-3D72-0376-8702-5758F1DEE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28B86-46DB-B04A-9BF4-5BAC6C36C762}" type="datetimeFigureOut">
              <a:rPr lang="en-IL" smtClean="0"/>
              <a:t>03/06/2025</a:t>
            </a:fld>
            <a:endParaRPr lang="en-I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93DCAD-23F4-A78E-0F6E-312162DAA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91B279-158C-AF26-6E52-AE3A9CE1B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7BDC1-E521-7249-B227-2D44ADF5AD47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27412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EA9C76-F055-D976-08BF-981EB1962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28B86-46DB-B04A-9BF4-5BAC6C36C762}" type="datetimeFigureOut">
              <a:rPr lang="en-IL" smtClean="0"/>
              <a:t>03/06/2025</a:t>
            </a:fld>
            <a:endParaRPr lang="en-I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53303E-DCEE-D492-548A-7AAB11C9B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84E963-35BF-5508-86BD-6B77C6F36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7BDC1-E521-7249-B227-2D44ADF5AD47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976437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07221-EFD5-2F5D-5B80-92EB2B9D7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9D214B-616A-3F3F-319F-E86C8F557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0E52BF-48BA-514D-5B7D-514306ACB7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0A712D-6BD5-669B-7584-C2832B90F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28B86-46DB-B04A-9BF4-5BAC6C36C762}" type="datetimeFigureOut">
              <a:rPr lang="en-IL" smtClean="0"/>
              <a:t>03/06/2025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F73BE3-068C-0857-1449-CE512625F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B60ABB-977A-9DC0-A16E-0821B3AC1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7BDC1-E521-7249-B227-2D44ADF5AD47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004895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41AE9-D0FE-0A81-541B-FADA9B28B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A1C44D-919A-E82E-C384-2F336A1946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3FF413-B859-39CE-E138-110B503FD6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CA0A13-0B82-73CC-3B38-C31154F08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28B86-46DB-B04A-9BF4-5BAC6C36C762}" type="datetimeFigureOut">
              <a:rPr lang="en-IL" smtClean="0"/>
              <a:t>03/06/2025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B3505A-A1CA-4D73-9656-02C21D0D5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1BB0A0-C36F-606D-7B39-A7E712F22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7BDC1-E521-7249-B227-2D44ADF5AD47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0245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F2A8A4-8474-B157-739B-5728E7289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2E403D-53D2-8834-DD77-BF5BCB5F7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9F62B-E492-23C5-433A-A514ED42A9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EC28B86-46DB-B04A-9BF4-5BAC6C36C762}" type="datetimeFigureOut">
              <a:rPr lang="en-IL" smtClean="0"/>
              <a:t>03/06/2025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D9309F-669C-4C8C-7A5E-65B1075E2B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A8C43-177D-6FA4-F959-978C7D6F62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57BDC1-E521-7249-B227-2D44ADF5AD47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293075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D536E1-52F7-0BF6-D549-1791CA72D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8BDDE5-A632-3CCA-54BE-A3C29B333C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D69455-47BC-FB0B-0ACA-C604CB9C96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ABB7B89-23F3-FC45-8822-0B44204C1BB2}" type="datetimeFigureOut">
              <a:rPr lang="en-IL" smtClean="0"/>
              <a:t>03/06/2025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D20AD9-9EB8-0086-585B-55DFE93171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B4B6D-EE39-4D17-E2B3-DB229FB376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E45049-66F0-1E4B-922E-EE57514CBB90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377760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A8E9BCA8-C3F5-2962-5B0E-BB1B5E8CE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950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933E3344-22AA-B94D-111E-43B59FD20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050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E6A9FF33-FE6F-F92D-AC35-BAC4B9E37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642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blue and white card&#10;&#10;Description automatically generated">
            <a:extLst>
              <a:ext uri="{FF2B5EF4-FFF2-40B4-BE49-F238E27FC236}">
                <a16:creationId xmlns:a16="http://schemas.microsoft.com/office/drawing/2014/main" id="{AC71854F-F442-3CA4-E225-307046EC7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8369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blue card&#10;&#10;Description automatically generated">
            <a:extLst>
              <a:ext uri="{FF2B5EF4-FFF2-40B4-BE49-F238E27FC236}">
                <a16:creationId xmlns:a16="http://schemas.microsoft.com/office/drawing/2014/main" id="{261717D7-59C3-87C5-9D1C-96F945525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4379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45E4EC89-E3BA-4DFC-BE89-89ABEFFDC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0" y="0"/>
            <a:ext cx="121674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507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35EA1-DC5F-1AAB-D75E-12E821FAC6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45090800-BE48-B131-D800-D3E8E88FA9D4}"/>
              </a:ext>
            </a:extLst>
          </p:cNvPr>
          <p:cNvGrpSpPr/>
          <p:nvPr/>
        </p:nvGrpSpPr>
        <p:grpSpPr>
          <a:xfrm>
            <a:off x="152400" y="-7454900"/>
            <a:ext cx="12192001" cy="6959600"/>
            <a:chOff x="0" y="0"/>
            <a:chExt cx="12192001" cy="7368988"/>
          </a:xfrm>
        </p:grpSpPr>
        <p:pic>
          <p:nvPicPr>
            <p:cNvPr id="4" name="Picture 3" descr="A screenshot of a website&#10;&#10;Description automatically generated">
              <a:extLst>
                <a:ext uri="{FF2B5EF4-FFF2-40B4-BE49-F238E27FC236}">
                  <a16:creationId xmlns:a16="http://schemas.microsoft.com/office/drawing/2014/main" id="{32A149E7-C351-F4CB-976A-83932266F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77314"/>
            <a:stretch/>
          </p:blipFill>
          <p:spPr>
            <a:xfrm>
              <a:off x="0" y="0"/>
              <a:ext cx="12192000" cy="1839558"/>
            </a:xfrm>
            <a:prstGeom prst="rect">
              <a:avLst/>
            </a:prstGeom>
          </p:spPr>
        </p:pic>
        <p:pic>
          <p:nvPicPr>
            <p:cNvPr id="9" name="Picture 8" descr="A screenshot of a website&#10;&#10;Description automatically generated">
              <a:extLst>
                <a:ext uri="{FF2B5EF4-FFF2-40B4-BE49-F238E27FC236}">
                  <a16:creationId xmlns:a16="http://schemas.microsoft.com/office/drawing/2014/main" id="{B0701E20-4DC9-834E-E96B-DC5C8D2AA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32901" b="-1092"/>
            <a:stretch/>
          </p:blipFill>
          <p:spPr>
            <a:xfrm>
              <a:off x="1" y="1839558"/>
              <a:ext cx="12192000" cy="5529430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F21567E9-DD13-2B88-83EB-BA68A7AF0ACA}"/>
              </a:ext>
            </a:extLst>
          </p:cNvPr>
          <p:cNvSpPr/>
          <p:nvPr/>
        </p:nvSpPr>
        <p:spPr>
          <a:xfrm>
            <a:off x="9325155" y="0"/>
            <a:ext cx="2866845" cy="6858000"/>
          </a:xfrm>
          <a:prstGeom prst="rect">
            <a:avLst/>
          </a:prstGeom>
          <a:solidFill>
            <a:srgbClr val="0053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724A90-DB94-3CF8-FDFB-AEBE83232DB7}"/>
              </a:ext>
            </a:extLst>
          </p:cNvPr>
          <p:cNvSpPr txBox="1"/>
          <p:nvPr/>
        </p:nvSpPr>
        <p:spPr>
          <a:xfrm>
            <a:off x="9229725" y="1386851"/>
            <a:ext cx="2459014" cy="164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40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Calibri" panose="020F0502020204030204" pitchFamily="34" charset="0"/>
                <a:cs typeface="Arial" panose="020B0604020202020204" pitchFamily="34" charset="0"/>
              </a:rPr>
              <a:t>155 נופלים ונופלות </a:t>
            </a:r>
            <a:endParaRPr kumimoji="0" lang="en-IL" sz="4000" b="1" i="0" u="none" strike="noStrike" kern="100" cap="none" spc="-150" normalizeH="0" baseline="0" noProof="0" dirty="0">
              <a:ln w="19050">
                <a:noFill/>
                <a:miter lim="800000"/>
              </a:ln>
              <a:solidFill>
                <a:srgbClr val="005378"/>
              </a:solidFill>
              <a:effectLst/>
              <a:uLnTx/>
              <a:uFillTx/>
              <a:latin typeface="Gisha" panose="020B0502040204020203" pitchFamily="34" charset="-79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3A12B6F-89E3-D015-D8F2-E83618EC7B01}"/>
              </a:ext>
            </a:extLst>
          </p:cNvPr>
          <p:cNvCxnSpPr/>
          <p:nvPr/>
        </p:nvCxnSpPr>
        <p:spPr>
          <a:xfrm>
            <a:off x="10677155" y="3244334"/>
            <a:ext cx="880533" cy="0"/>
          </a:xfrm>
          <a:prstGeom prst="line">
            <a:avLst/>
          </a:prstGeom>
          <a:ln w="60325" cap="rnd">
            <a:solidFill>
              <a:srgbClr val="874E4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46F005F-4A40-1999-7335-C39B5D76659A}"/>
              </a:ext>
            </a:extLst>
          </p:cNvPr>
          <p:cNvSpPr txBox="1"/>
          <p:nvPr/>
        </p:nvSpPr>
        <p:spPr>
          <a:xfrm>
            <a:off x="9229725" y="3472826"/>
            <a:ext cx="2459014" cy="1128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40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Calibri" panose="020F0502020204030204" pitchFamily="34" charset="0"/>
                <a:cs typeface="Arial" panose="020B0604020202020204" pitchFamily="34" charset="0"/>
              </a:rPr>
              <a:t>יהי זכרם ברוך</a:t>
            </a:r>
            <a:endParaRPr kumimoji="0" lang="en-IL" sz="4000" b="1" i="0" u="none" strike="noStrike" kern="100" cap="none" spc="-150" normalizeH="0" baseline="0" noProof="0" dirty="0">
              <a:ln w="19050">
                <a:noFill/>
                <a:miter lim="800000"/>
              </a:ln>
              <a:solidFill>
                <a:srgbClr val="005378"/>
              </a:solidFill>
              <a:effectLst/>
              <a:uLnTx/>
              <a:uFillTx/>
              <a:latin typeface="Gisha" panose="020B0502040204020203" pitchFamily="34" charset="-79"/>
              <a:ea typeface="+mn-ea"/>
              <a:cs typeface="+mn-cs"/>
            </a:endParaRPr>
          </a:p>
        </p:txBody>
      </p:sp>
      <p:pic>
        <p:nvPicPr>
          <p:cNvPr id="3" name="Picture 2" descr="A screenshot of a blue screen&#10;&#10;Description automatically generated">
            <a:extLst>
              <a:ext uri="{FF2B5EF4-FFF2-40B4-BE49-F238E27FC236}">
                <a16:creationId xmlns:a16="http://schemas.microsoft.com/office/drawing/2014/main" id="{C9A7C35D-7D30-D217-C0CE-E81CCED6551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397"/>
          <a:stretch/>
        </p:blipFill>
        <p:spPr>
          <a:xfrm>
            <a:off x="1" y="-1"/>
            <a:ext cx="9440214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96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llage of a group of men&#10;&#10;Description automatically generated">
            <a:extLst>
              <a:ext uri="{FF2B5EF4-FFF2-40B4-BE49-F238E27FC236}">
                <a16:creationId xmlns:a16="http://schemas.microsoft.com/office/drawing/2014/main" id="{CA28526E-75FC-6C98-0477-0AB7D078EC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1129"/>
          <a:stretch/>
        </p:blipFill>
        <p:spPr>
          <a:xfrm>
            <a:off x="1725283" y="-171809"/>
            <a:ext cx="7264795" cy="5679980"/>
          </a:xfrm>
          <a:prstGeom prst="rect">
            <a:avLst/>
          </a:prstGeom>
        </p:spPr>
      </p:pic>
      <p:pic>
        <p:nvPicPr>
          <p:cNvPr id="8" name="Picture 7" descr="A collage of a group of men&#10;&#10;Description automatically generated">
            <a:extLst>
              <a:ext uri="{FF2B5EF4-FFF2-40B4-BE49-F238E27FC236}">
                <a16:creationId xmlns:a16="http://schemas.microsoft.com/office/drawing/2014/main" id="{46A643BD-9D75-6F5B-629C-4214666C2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871" r="10918" b="2386"/>
          <a:stretch/>
        </p:blipFill>
        <p:spPr>
          <a:xfrm>
            <a:off x="2432855" y="5508171"/>
            <a:ext cx="6471660" cy="13498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BC039E-54C2-0B39-ADDE-2C9D59325BC0}"/>
              </a:ext>
            </a:extLst>
          </p:cNvPr>
          <p:cNvSpPr txBox="1"/>
          <p:nvPr/>
        </p:nvSpPr>
        <p:spPr>
          <a:xfrm>
            <a:off x="9229725" y="1386851"/>
            <a:ext cx="245901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40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Calibri" panose="020F0502020204030204" pitchFamily="34" charset="0"/>
                <a:cs typeface="Arial" panose="020B0604020202020204" pitchFamily="34" charset="0"/>
              </a:rPr>
              <a:t>58</a:t>
            </a:r>
          </a:p>
          <a:p>
            <a:pPr marL="0" marR="0" lvl="0" indent="0" algn="r" defTabSz="914400" rtl="0" eaLnBrk="1" fontAlgn="auto" latinLnBrk="0" hangingPunct="1">
              <a:lnSpc>
                <a:spcPts val="40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000" b="1" i="0" u="none" strike="noStrike" kern="100" cap="none" spc="-150" normalizeH="0" baseline="0" noProof="0" dirty="0">
                <a:ln w="19050">
                  <a:noFill/>
                  <a:miter lim="800000"/>
                </a:ln>
                <a:solidFill>
                  <a:prstClr val="white"/>
                </a:solidFill>
                <a:effectLst/>
                <a:uLnTx/>
                <a:uFillTx/>
                <a:latin typeface="Gisha" panose="020B0502040204020203" pitchFamily="34" charset="-79"/>
                <a:ea typeface="+mn-ea"/>
                <a:cs typeface="Arial" panose="020B0604020202020204" pitchFamily="34" charset="0"/>
              </a:rPr>
              <a:t>חטופים וחטופות</a:t>
            </a:r>
            <a:endParaRPr kumimoji="0" lang="en-IL" sz="4000" b="1" i="0" u="none" strike="noStrike" kern="100" cap="none" spc="-150" normalizeH="0" baseline="0" noProof="0" dirty="0">
              <a:ln w="19050">
                <a:noFill/>
                <a:miter lim="800000"/>
              </a:ln>
              <a:solidFill>
                <a:srgbClr val="005378"/>
              </a:solidFill>
              <a:effectLst/>
              <a:uLnTx/>
              <a:uFillTx/>
              <a:latin typeface="Gisha" panose="020B0502040204020203" pitchFamily="34" charset="-79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190DFCC-E874-EB1F-FF8C-5F917A0DCCB2}"/>
              </a:ext>
            </a:extLst>
          </p:cNvPr>
          <p:cNvCxnSpPr/>
          <p:nvPr/>
        </p:nvCxnSpPr>
        <p:spPr>
          <a:xfrm>
            <a:off x="10677155" y="3244334"/>
            <a:ext cx="880533" cy="0"/>
          </a:xfrm>
          <a:prstGeom prst="line">
            <a:avLst/>
          </a:prstGeom>
          <a:ln w="60325" cap="rnd">
            <a:solidFill>
              <a:srgbClr val="874E4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3550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background with text&#10;&#10;Description automatically generated">
            <a:extLst>
              <a:ext uri="{FF2B5EF4-FFF2-40B4-BE49-F238E27FC236}">
                <a16:creationId xmlns:a16="http://schemas.microsoft.com/office/drawing/2014/main" id="{A1720509-4E3E-C3C5-4CB2-E58217CDFC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341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333E0-BFEE-DDEA-6395-62B0F4E40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L"/>
          </a:p>
        </p:txBody>
      </p:sp>
      <p:pic>
        <p:nvPicPr>
          <p:cNvPr id="5" name="Content Placeholder 4" descr="A group of blue rectangular objects with numbers&#10;&#10;Description automatically generated">
            <a:extLst>
              <a:ext uri="{FF2B5EF4-FFF2-40B4-BE49-F238E27FC236}">
                <a16:creationId xmlns:a16="http://schemas.microsoft.com/office/drawing/2014/main" id="{22AE7572-A00C-9AD8-E4DC-E6CE441DD9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084775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a person's hand&#10;&#10;Description automatically generated">
            <a:extLst>
              <a:ext uri="{FF2B5EF4-FFF2-40B4-BE49-F238E27FC236}">
                <a16:creationId xmlns:a16="http://schemas.microsoft.com/office/drawing/2014/main" id="{DCD351C1-B732-9BC2-5075-FD48DA6174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649173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blue and white card&#10;&#10;Description automatically generated">
            <a:extLst>
              <a:ext uri="{FF2B5EF4-FFF2-40B4-BE49-F238E27FC236}">
                <a16:creationId xmlns:a16="http://schemas.microsoft.com/office/drawing/2014/main" id="{A551DD14-A18F-1132-7146-535B69A1C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886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5A4597DB-5671-61EE-A9A4-98CA5C0E5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530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blue and white website&#10;&#10;Description automatically generated">
            <a:extLst>
              <a:ext uri="{FF2B5EF4-FFF2-40B4-BE49-F238E27FC236}">
                <a16:creationId xmlns:a16="http://schemas.microsoft.com/office/drawing/2014/main" id="{1A6D3B4D-591E-852A-5622-5B2ACABBA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9079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11</Words>
  <Application>Microsoft Office PowerPoint</Application>
  <PresentationFormat>מסך רחב</PresentationFormat>
  <Paragraphs>6</Paragraphs>
  <Slides>14</Slides>
  <Notes>2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2</vt:i4>
      </vt:variant>
      <vt:variant>
        <vt:lpstr>כותרות שקופיות</vt:lpstr>
      </vt:variant>
      <vt:variant>
        <vt:i4>14</vt:i4>
      </vt:variant>
    </vt:vector>
  </HeadingPairs>
  <TitlesOfParts>
    <vt:vector size="21" baseType="lpstr">
      <vt:lpstr>Aptos</vt:lpstr>
      <vt:lpstr>Aptos Display</vt:lpstr>
      <vt:lpstr>Arial</vt:lpstr>
      <vt:lpstr>Calibri</vt:lpstr>
      <vt:lpstr>Gisha</vt:lpstr>
      <vt:lpstr>Office Theme</vt:lpstr>
      <vt:lpstr>1_Office Theme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shirit cohen</dc:creator>
  <cp:lastModifiedBy>User</cp:lastModifiedBy>
  <cp:revision>6</cp:revision>
  <dcterms:created xsi:type="dcterms:W3CDTF">2025-04-22T10:12:12Z</dcterms:created>
  <dcterms:modified xsi:type="dcterms:W3CDTF">2025-06-03T17:31:32Z</dcterms:modified>
</cp:coreProperties>
</file>