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1"/>
  </p:notesMasterIdLst>
  <p:handoutMasterIdLst>
    <p:handoutMasterId r:id="rId12"/>
  </p:handoutMasterIdLst>
  <p:sldIdLst>
    <p:sldId id="325" r:id="rId6"/>
    <p:sldId id="326" r:id="rId7"/>
    <p:sldId id="275" r:id="rId8"/>
    <p:sldId id="276" r:id="rId9"/>
    <p:sldId id="32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A34"/>
    <a:srgbClr val="FFFFFF"/>
    <a:srgbClr val="423822"/>
    <a:srgbClr val="917F5E"/>
    <a:srgbClr val="3D2515"/>
    <a:srgbClr val="836449"/>
    <a:srgbClr val="589449"/>
    <a:srgbClr val="313131"/>
    <a:srgbClr val="D5D5D5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519" autoAdjust="0"/>
  </p:normalViewPr>
  <p:slideViewPr>
    <p:cSldViewPr>
      <p:cViewPr varScale="1">
        <p:scale>
          <a:sx n="113" d="100"/>
          <a:sy n="113" d="100"/>
        </p:scale>
        <p:origin x="15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167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presProps" Target="pres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2.xml" /><Relationship Id="rId12" Type="http://schemas.openxmlformats.org/officeDocument/2006/relationships/handoutMaster" Target="handoutMasters/handoutMaster1.xml" /><Relationship Id="rId2" Type="http://schemas.openxmlformats.org/officeDocument/2006/relationships/customXml" Target="../customXml/item2.xml" /><Relationship Id="rId16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notesMaster" Target="notesMasters/notesMaster1.xml" /><Relationship Id="rId5" Type="http://schemas.openxmlformats.org/officeDocument/2006/relationships/slideMaster" Target="slideMasters/slideMaster2.xml" /><Relationship Id="rId15" Type="http://schemas.openxmlformats.org/officeDocument/2006/relationships/theme" Target="theme/theme1.xml" /><Relationship Id="rId10" Type="http://schemas.openxmlformats.org/officeDocument/2006/relationships/slide" Target="slides/slide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6FD75-6EB5-4051-9DDF-88F3BAC3C2C8}" type="doc">
      <dgm:prSet loTypeId="urn:microsoft.com/office/officeart/2005/8/layout/target1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pPr rtl="1"/>
          <a:endParaRPr lang="he-IL"/>
        </a:p>
      </dgm:t>
    </dgm:pt>
    <dgm:pt modelId="{EBE5D6B1-B9C7-4C9E-AF6B-FE1189E4182A}">
      <dgm:prSet custT="1"/>
      <dgm:spPr/>
      <dgm:t>
        <a:bodyPr/>
        <a:lstStyle/>
        <a:p>
          <a:pPr rtl="1"/>
          <a:endParaRPr lang="he-IL" sz="4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4D5FEF-336F-44B6-8EF6-A49C25F7293E}" type="parTrans" cxnId="{3B9BD30C-01D2-4B23-8E35-2D4203CE63F0}">
      <dgm:prSet/>
      <dgm:spPr/>
      <dgm:t>
        <a:bodyPr/>
        <a:lstStyle/>
        <a:p>
          <a:pPr rtl="1"/>
          <a:endParaRPr lang="he-IL"/>
        </a:p>
      </dgm:t>
    </dgm:pt>
    <dgm:pt modelId="{9DA89C6C-C783-4DC4-9441-A6997325A7CB}" type="sibTrans" cxnId="{3B9BD30C-01D2-4B23-8E35-2D4203CE63F0}">
      <dgm:prSet/>
      <dgm:spPr/>
      <dgm:t>
        <a:bodyPr/>
        <a:lstStyle/>
        <a:p>
          <a:pPr rtl="1"/>
          <a:endParaRPr lang="he-IL"/>
        </a:p>
      </dgm:t>
    </dgm:pt>
    <dgm:pt modelId="{931E90C7-70DA-46F6-853D-754B0FFDB8BD}">
      <dgm:prSet custT="1"/>
      <dgm:spPr/>
      <dgm:t>
        <a:bodyPr/>
        <a:lstStyle/>
        <a:p>
          <a:pPr rtl="1"/>
          <a:endParaRPr lang="he-IL" sz="4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95B5BAB-EDBF-4CD6-9E2B-FF66DC76FB79}" type="sibTrans" cxnId="{B12AD7E4-B62F-40CD-9789-E4E5727C77A8}">
      <dgm:prSet/>
      <dgm:spPr/>
      <dgm:t>
        <a:bodyPr/>
        <a:lstStyle/>
        <a:p>
          <a:pPr rtl="1"/>
          <a:endParaRPr lang="he-IL"/>
        </a:p>
      </dgm:t>
    </dgm:pt>
    <dgm:pt modelId="{D3B96D08-BE29-4923-8515-5FFD725B4935}" type="parTrans" cxnId="{B12AD7E4-B62F-40CD-9789-E4E5727C77A8}">
      <dgm:prSet/>
      <dgm:spPr/>
      <dgm:t>
        <a:bodyPr/>
        <a:lstStyle/>
        <a:p>
          <a:pPr rtl="1"/>
          <a:endParaRPr lang="he-IL"/>
        </a:p>
      </dgm:t>
    </dgm:pt>
    <dgm:pt modelId="{93F01FF4-8057-4A64-887E-937F1E7D4F4A}">
      <dgm:prSet custT="1"/>
      <dgm:spPr/>
      <dgm:t>
        <a:bodyPr/>
        <a:lstStyle/>
        <a:p>
          <a:pPr rtl="1"/>
          <a:endParaRPr lang="he-IL" sz="4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rtl="1"/>
          <a:endParaRPr lang="he-IL" sz="4800" kern="1200" dirty="0"/>
        </a:p>
      </dgm:t>
    </dgm:pt>
    <dgm:pt modelId="{9FFD016D-60C4-4D01-9D27-204725849FD0}" type="sibTrans" cxnId="{46E954EF-3F30-49E1-867C-AFB03A83B702}">
      <dgm:prSet/>
      <dgm:spPr/>
      <dgm:t>
        <a:bodyPr/>
        <a:lstStyle/>
        <a:p>
          <a:pPr rtl="1"/>
          <a:endParaRPr lang="he-IL"/>
        </a:p>
      </dgm:t>
    </dgm:pt>
    <dgm:pt modelId="{898C010F-D848-4291-A1D5-053F08C68EF3}" type="parTrans" cxnId="{46E954EF-3F30-49E1-867C-AFB03A83B702}">
      <dgm:prSet/>
      <dgm:spPr/>
      <dgm:t>
        <a:bodyPr/>
        <a:lstStyle/>
        <a:p>
          <a:pPr rtl="1"/>
          <a:endParaRPr lang="he-IL"/>
        </a:p>
      </dgm:t>
    </dgm:pt>
    <dgm:pt modelId="{AA74A657-0A09-4DD3-951D-AB94BFA72D78}" type="pres">
      <dgm:prSet presAssocID="{6776FD75-6EB5-4051-9DDF-88F3BAC3C2C8}" presName="composite" presStyleCnt="0">
        <dgm:presLayoutVars>
          <dgm:chMax val="5"/>
          <dgm:dir/>
          <dgm:resizeHandles val="exact"/>
        </dgm:presLayoutVars>
      </dgm:prSet>
      <dgm:spPr/>
    </dgm:pt>
    <dgm:pt modelId="{9EE21440-6E68-4AE8-82A5-6A320111FFF0}" type="pres">
      <dgm:prSet presAssocID="{EBE5D6B1-B9C7-4C9E-AF6B-FE1189E4182A}" presName="circle1" presStyleLbl="lnNode1" presStyleIdx="0" presStyleCnt="3"/>
      <dgm:spPr/>
    </dgm:pt>
    <dgm:pt modelId="{4205A30E-0C4C-433F-8EDC-6C3FB531230B}" type="pres">
      <dgm:prSet presAssocID="{EBE5D6B1-B9C7-4C9E-AF6B-FE1189E4182A}" presName="text1" presStyleLbl="revTx" presStyleIdx="0" presStyleCnt="3">
        <dgm:presLayoutVars>
          <dgm:bulletEnabled val="1"/>
        </dgm:presLayoutVars>
      </dgm:prSet>
      <dgm:spPr/>
    </dgm:pt>
    <dgm:pt modelId="{023A4025-C1B4-4F8C-8280-CF9DFB6D36E8}" type="pres">
      <dgm:prSet presAssocID="{EBE5D6B1-B9C7-4C9E-AF6B-FE1189E4182A}" presName="line1" presStyleLbl="callout" presStyleIdx="0" presStyleCnt="6"/>
      <dgm:spPr/>
    </dgm:pt>
    <dgm:pt modelId="{CC937894-CFFC-4EA8-BB6C-CDFDCC5E5A3F}" type="pres">
      <dgm:prSet presAssocID="{EBE5D6B1-B9C7-4C9E-AF6B-FE1189E4182A}" presName="d1" presStyleLbl="callout" presStyleIdx="1" presStyleCnt="6"/>
      <dgm:spPr/>
    </dgm:pt>
    <dgm:pt modelId="{9BE82710-4EE4-40D8-A58F-501C39A25F1C}" type="pres">
      <dgm:prSet presAssocID="{931E90C7-70DA-46F6-853D-754B0FFDB8BD}" presName="circle2" presStyleLbl="lnNode1" presStyleIdx="1" presStyleCnt="3"/>
      <dgm:spPr/>
    </dgm:pt>
    <dgm:pt modelId="{2C95A3C8-70E3-4857-8A78-7ED1DA6FC769}" type="pres">
      <dgm:prSet presAssocID="{931E90C7-70DA-46F6-853D-754B0FFDB8BD}" presName="text2" presStyleLbl="revTx" presStyleIdx="1" presStyleCnt="3">
        <dgm:presLayoutVars>
          <dgm:bulletEnabled val="1"/>
        </dgm:presLayoutVars>
      </dgm:prSet>
      <dgm:spPr/>
    </dgm:pt>
    <dgm:pt modelId="{ADC59B98-0F97-4698-B3DE-852B9828DF72}" type="pres">
      <dgm:prSet presAssocID="{931E90C7-70DA-46F6-853D-754B0FFDB8BD}" presName="line2" presStyleLbl="callout" presStyleIdx="2" presStyleCnt="6"/>
      <dgm:spPr/>
    </dgm:pt>
    <dgm:pt modelId="{3A85DE70-6BC9-4BFA-8C79-95632FBD09D5}" type="pres">
      <dgm:prSet presAssocID="{931E90C7-70DA-46F6-853D-754B0FFDB8BD}" presName="d2" presStyleLbl="callout" presStyleIdx="3" presStyleCnt="6"/>
      <dgm:spPr/>
    </dgm:pt>
    <dgm:pt modelId="{09C3C443-1761-4E07-BE4E-CD7D5B6E5CA0}" type="pres">
      <dgm:prSet presAssocID="{93F01FF4-8057-4A64-887E-937F1E7D4F4A}" presName="circle3" presStyleLbl="lnNode1" presStyleIdx="2" presStyleCnt="3"/>
      <dgm:spPr/>
    </dgm:pt>
    <dgm:pt modelId="{BC9F5DAF-4391-4899-B951-BE8681777640}" type="pres">
      <dgm:prSet presAssocID="{93F01FF4-8057-4A64-887E-937F1E7D4F4A}" presName="text3" presStyleLbl="revTx" presStyleIdx="2" presStyleCnt="3">
        <dgm:presLayoutVars>
          <dgm:bulletEnabled val="1"/>
        </dgm:presLayoutVars>
      </dgm:prSet>
      <dgm:spPr/>
    </dgm:pt>
    <dgm:pt modelId="{174645ED-A53C-4F27-AF40-E7C9846FEE6B}" type="pres">
      <dgm:prSet presAssocID="{93F01FF4-8057-4A64-887E-937F1E7D4F4A}" presName="line3" presStyleLbl="callout" presStyleIdx="4" presStyleCnt="6"/>
      <dgm:spPr/>
    </dgm:pt>
    <dgm:pt modelId="{6D530CF1-5CB9-42B8-89BE-3902D07A0827}" type="pres">
      <dgm:prSet presAssocID="{93F01FF4-8057-4A64-887E-937F1E7D4F4A}" presName="d3" presStyleLbl="callout" presStyleIdx="5" presStyleCnt="6"/>
      <dgm:spPr/>
    </dgm:pt>
  </dgm:ptLst>
  <dgm:cxnLst>
    <dgm:cxn modelId="{3B9BD30C-01D2-4B23-8E35-2D4203CE63F0}" srcId="{6776FD75-6EB5-4051-9DDF-88F3BAC3C2C8}" destId="{EBE5D6B1-B9C7-4C9E-AF6B-FE1189E4182A}" srcOrd="0" destOrd="0" parTransId="{BC4D5FEF-336F-44B6-8EF6-A49C25F7293E}" sibTransId="{9DA89C6C-C783-4DC4-9441-A6997325A7CB}"/>
    <dgm:cxn modelId="{D6A35E31-6BDF-4BE2-BD8C-925224957D62}" type="presOf" srcId="{93F01FF4-8057-4A64-887E-937F1E7D4F4A}" destId="{BC9F5DAF-4391-4899-B951-BE8681777640}" srcOrd="0" destOrd="0" presId="urn:microsoft.com/office/officeart/2005/8/layout/target1"/>
    <dgm:cxn modelId="{1AC1874F-494C-4F0B-8D6D-AC95CF60DCF9}" type="presOf" srcId="{931E90C7-70DA-46F6-853D-754B0FFDB8BD}" destId="{2C95A3C8-70E3-4857-8A78-7ED1DA6FC769}" srcOrd="0" destOrd="0" presId="urn:microsoft.com/office/officeart/2005/8/layout/target1"/>
    <dgm:cxn modelId="{793161AF-EF3A-4715-B528-781CC54202F4}" type="presOf" srcId="{EBE5D6B1-B9C7-4C9E-AF6B-FE1189E4182A}" destId="{4205A30E-0C4C-433F-8EDC-6C3FB531230B}" srcOrd="0" destOrd="0" presId="urn:microsoft.com/office/officeart/2005/8/layout/target1"/>
    <dgm:cxn modelId="{B12AD7E4-B62F-40CD-9789-E4E5727C77A8}" srcId="{6776FD75-6EB5-4051-9DDF-88F3BAC3C2C8}" destId="{931E90C7-70DA-46F6-853D-754B0FFDB8BD}" srcOrd="1" destOrd="0" parTransId="{D3B96D08-BE29-4923-8515-5FFD725B4935}" sibTransId="{095B5BAB-EDBF-4CD6-9E2B-FF66DC76FB79}"/>
    <dgm:cxn modelId="{46E954EF-3F30-49E1-867C-AFB03A83B702}" srcId="{6776FD75-6EB5-4051-9DDF-88F3BAC3C2C8}" destId="{93F01FF4-8057-4A64-887E-937F1E7D4F4A}" srcOrd="2" destOrd="0" parTransId="{898C010F-D848-4291-A1D5-053F08C68EF3}" sibTransId="{9FFD016D-60C4-4D01-9D27-204725849FD0}"/>
    <dgm:cxn modelId="{A26EB3FD-D0B5-4F7F-BD17-04ABAE81C571}" type="presOf" srcId="{6776FD75-6EB5-4051-9DDF-88F3BAC3C2C8}" destId="{AA74A657-0A09-4DD3-951D-AB94BFA72D78}" srcOrd="0" destOrd="0" presId="urn:microsoft.com/office/officeart/2005/8/layout/target1"/>
    <dgm:cxn modelId="{49F0EA4A-FD6D-4DAA-BDA6-16DDC2C9619A}" type="presParOf" srcId="{AA74A657-0A09-4DD3-951D-AB94BFA72D78}" destId="{9EE21440-6E68-4AE8-82A5-6A320111FFF0}" srcOrd="0" destOrd="0" presId="urn:microsoft.com/office/officeart/2005/8/layout/target1"/>
    <dgm:cxn modelId="{9C5E13DD-92F9-4F47-AF03-D57172735B81}" type="presParOf" srcId="{AA74A657-0A09-4DD3-951D-AB94BFA72D78}" destId="{4205A30E-0C4C-433F-8EDC-6C3FB531230B}" srcOrd="1" destOrd="0" presId="urn:microsoft.com/office/officeart/2005/8/layout/target1"/>
    <dgm:cxn modelId="{4B057164-6DE2-4691-A2CA-C525363AB1F1}" type="presParOf" srcId="{AA74A657-0A09-4DD3-951D-AB94BFA72D78}" destId="{023A4025-C1B4-4F8C-8280-CF9DFB6D36E8}" srcOrd="2" destOrd="0" presId="urn:microsoft.com/office/officeart/2005/8/layout/target1"/>
    <dgm:cxn modelId="{55384BB1-D325-4AB3-9189-1D555DE02BFD}" type="presParOf" srcId="{AA74A657-0A09-4DD3-951D-AB94BFA72D78}" destId="{CC937894-CFFC-4EA8-BB6C-CDFDCC5E5A3F}" srcOrd="3" destOrd="0" presId="urn:microsoft.com/office/officeart/2005/8/layout/target1"/>
    <dgm:cxn modelId="{E11B65F7-D30F-4780-8C78-F9ABFD3AA2FB}" type="presParOf" srcId="{AA74A657-0A09-4DD3-951D-AB94BFA72D78}" destId="{9BE82710-4EE4-40D8-A58F-501C39A25F1C}" srcOrd="4" destOrd="0" presId="urn:microsoft.com/office/officeart/2005/8/layout/target1"/>
    <dgm:cxn modelId="{F03040FB-EA3B-4930-A880-288F998691D3}" type="presParOf" srcId="{AA74A657-0A09-4DD3-951D-AB94BFA72D78}" destId="{2C95A3C8-70E3-4857-8A78-7ED1DA6FC769}" srcOrd="5" destOrd="0" presId="urn:microsoft.com/office/officeart/2005/8/layout/target1"/>
    <dgm:cxn modelId="{42127E38-9B65-4C4D-931B-932297D501B3}" type="presParOf" srcId="{AA74A657-0A09-4DD3-951D-AB94BFA72D78}" destId="{ADC59B98-0F97-4698-B3DE-852B9828DF72}" srcOrd="6" destOrd="0" presId="urn:microsoft.com/office/officeart/2005/8/layout/target1"/>
    <dgm:cxn modelId="{AC7DB396-473B-4D7C-918B-7656C985DDD1}" type="presParOf" srcId="{AA74A657-0A09-4DD3-951D-AB94BFA72D78}" destId="{3A85DE70-6BC9-4BFA-8C79-95632FBD09D5}" srcOrd="7" destOrd="0" presId="urn:microsoft.com/office/officeart/2005/8/layout/target1"/>
    <dgm:cxn modelId="{F5D6CB6E-106D-43A3-9E77-8D949C234DB0}" type="presParOf" srcId="{AA74A657-0A09-4DD3-951D-AB94BFA72D78}" destId="{09C3C443-1761-4E07-BE4E-CD7D5B6E5CA0}" srcOrd="8" destOrd="0" presId="urn:microsoft.com/office/officeart/2005/8/layout/target1"/>
    <dgm:cxn modelId="{9CCE4CB7-0B13-43D5-9E63-C5E41F91911E}" type="presParOf" srcId="{AA74A657-0A09-4DD3-951D-AB94BFA72D78}" destId="{BC9F5DAF-4391-4899-B951-BE8681777640}" srcOrd="9" destOrd="0" presId="urn:microsoft.com/office/officeart/2005/8/layout/target1"/>
    <dgm:cxn modelId="{0F11BD46-B865-44E0-AD67-7C5FA0FC7885}" type="presParOf" srcId="{AA74A657-0A09-4DD3-951D-AB94BFA72D78}" destId="{174645ED-A53C-4F27-AF40-E7C9846FEE6B}" srcOrd="10" destOrd="0" presId="urn:microsoft.com/office/officeart/2005/8/layout/target1"/>
    <dgm:cxn modelId="{624D83E6-7423-47D2-9F42-4B228CDBC5BA}" type="presParOf" srcId="{AA74A657-0A09-4DD3-951D-AB94BFA72D78}" destId="{6D530CF1-5CB9-42B8-89BE-3902D07A082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3C443-1761-4E07-BE4E-CD7D5B6E5CA0}">
      <dsp:nvSpPr>
        <dsp:cNvPr id="0" name=""/>
        <dsp:cNvSpPr/>
      </dsp:nvSpPr>
      <dsp:spPr>
        <a:xfrm>
          <a:off x="1527434" y="630695"/>
          <a:ext cx="1892086" cy="1892086"/>
        </a:xfrm>
        <a:prstGeom prst="ellipse">
          <a:avLst/>
        </a:prstGeom>
        <a:solidFill>
          <a:schemeClr val="accent2">
            <a:shade val="90000"/>
            <a:hueOff val="477530"/>
            <a:satOff val="-22741"/>
            <a:lumOff val="37217"/>
            <a:alphaOff val="-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82710-4EE4-40D8-A58F-501C39A25F1C}">
      <dsp:nvSpPr>
        <dsp:cNvPr id="0" name=""/>
        <dsp:cNvSpPr/>
      </dsp:nvSpPr>
      <dsp:spPr>
        <a:xfrm>
          <a:off x="1905852" y="1009112"/>
          <a:ext cx="1135251" cy="1135251"/>
        </a:xfrm>
        <a:prstGeom prst="ellipse">
          <a:avLst/>
        </a:prstGeom>
        <a:solidFill>
          <a:schemeClr val="accent2">
            <a:shade val="90000"/>
            <a:hueOff val="238765"/>
            <a:satOff val="-11370"/>
            <a:lumOff val="18609"/>
            <a:alphaOff val="-2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21440-6E68-4AE8-82A5-6A320111FFF0}">
      <dsp:nvSpPr>
        <dsp:cNvPr id="0" name=""/>
        <dsp:cNvSpPr/>
      </dsp:nvSpPr>
      <dsp:spPr>
        <a:xfrm>
          <a:off x="2284269" y="1387530"/>
          <a:ext cx="378417" cy="378417"/>
        </a:xfrm>
        <a:prstGeom prst="ellips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5A30E-0C4C-433F-8EDC-6C3FB531230B}">
      <dsp:nvSpPr>
        <dsp:cNvPr id="0" name=""/>
        <dsp:cNvSpPr/>
      </dsp:nvSpPr>
      <dsp:spPr>
        <a:xfrm>
          <a:off x="3734869" y="0"/>
          <a:ext cx="946043" cy="551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60960" bIns="60960" numCol="1" spcCol="1270" anchor="ctr" anchorCtr="0">
          <a:noAutofit/>
        </a:bodyPr>
        <a:lstStyle/>
        <a:p>
          <a:pPr marL="0" lvl="0" indent="0" algn="l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4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34869" y="0"/>
        <a:ext cx="946043" cy="551858"/>
      </dsp:txXfrm>
    </dsp:sp>
    <dsp:sp modelId="{023A4025-C1B4-4F8C-8280-CF9DFB6D36E8}">
      <dsp:nvSpPr>
        <dsp:cNvPr id="0" name=""/>
        <dsp:cNvSpPr/>
      </dsp:nvSpPr>
      <dsp:spPr>
        <a:xfrm>
          <a:off x="3498358" y="275929"/>
          <a:ext cx="2365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37894-CFFC-4EA8-BB6C-CDFDCC5E5A3F}">
      <dsp:nvSpPr>
        <dsp:cNvPr id="0" name=""/>
        <dsp:cNvSpPr/>
      </dsp:nvSpPr>
      <dsp:spPr>
        <a:xfrm rot="5400000">
          <a:off x="2335198" y="414524"/>
          <a:ext cx="1300494" cy="102393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5A3C8-70E3-4857-8A78-7ED1DA6FC769}">
      <dsp:nvSpPr>
        <dsp:cNvPr id="0" name=""/>
        <dsp:cNvSpPr/>
      </dsp:nvSpPr>
      <dsp:spPr>
        <a:xfrm>
          <a:off x="3734869" y="551858"/>
          <a:ext cx="946043" cy="551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60960" bIns="60960" numCol="1" spcCol="1270" anchor="ctr" anchorCtr="0">
          <a:noAutofit/>
        </a:bodyPr>
        <a:lstStyle/>
        <a:p>
          <a:pPr marL="0" lvl="0" indent="0" algn="l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4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734869" y="551858"/>
        <a:ext cx="946043" cy="551858"/>
      </dsp:txXfrm>
    </dsp:sp>
    <dsp:sp modelId="{ADC59B98-0F97-4698-B3DE-852B9828DF72}">
      <dsp:nvSpPr>
        <dsp:cNvPr id="0" name=""/>
        <dsp:cNvSpPr/>
      </dsp:nvSpPr>
      <dsp:spPr>
        <a:xfrm>
          <a:off x="3498358" y="827787"/>
          <a:ext cx="2365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5DE70-6BC9-4BFA-8C79-95632FBD09D5}">
      <dsp:nvSpPr>
        <dsp:cNvPr id="0" name=""/>
        <dsp:cNvSpPr/>
      </dsp:nvSpPr>
      <dsp:spPr>
        <a:xfrm rot="5400000">
          <a:off x="2614343" y="957774"/>
          <a:ext cx="1013401" cy="75273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F5DAF-4391-4899-B951-BE8681777640}">
      <dsp:nvSpPr>
        <dsp:cNvPr id="0" name=""/>
        <dsp:cNvSpPr/>
      </dsp:nvSpPr>
      <dsp:spPr>
        <a:xfrm>
          <a:off x="3734869" y="1103717"/>
          <a:ext cx="946043" cy="551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60960" bIns="60960" numCol="1" spcCol="1270" anchor="ctr" anchorCtr="0">
          <a:noAutofit/>
        </a:bodyPr>
        <a:lstStyle/>
        <a:p>
          <a:pPr marL="0" lvl="0" indent="0" algn="l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4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l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4800" kern="1200" dirty="0"/>
        </a:p>
      </dsp:txBody>
      <dsp:txXfrm>
        <a:off x="3734869" y="1103717"/>
        <a:ext cx="946043" cy="551858"/>
      </dsp:txXfrm>
    </dsp:sp>
    <dsp:sp modelId="{174645ED-A53C-4F27-AF40-E7C9846FEE6B}">
      <dsp:nvSpPr>
        <dsp:cNvPr id="0" name=""/>
        <dsp:cNvSpPr/>
      </dsp:nvSpPr>
      <dsp:spPr>
        <a:xfrm>
          <a:off x="3498358" y="1379646"/>
          <a:ext cx="2365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30CF1-5CB9-42B8-89BE-3902D07A0827}">
      <dsp:nvSpPr>
        <dsp:cNvPr id="0" name=""/>
        <dsp:cNvSpPr/>
      </dsp:nvSpPr>
      <dsp:spPr>
        <a:xfrm rot="5400000">
          <a:off x="2893836" y="1500582"/>
          <a:ext cx="724038" cy="48153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13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2FD4AF-9F7B-42E6-B5DD-F356EF45B6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2A8755-6272-46CE-8801-85667C143B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8E744-D578-4A41-835A-4396EA214FB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CEDA9-5C3D-4C86-A77B-386ABDE81F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CA8EF-8BEE-4870-AAAE-99C8B718BE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D6458-C9F9-4195-BB87-C726B1BE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1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65ECD-52A7-414D-AFAB-0C15000B4F21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4ED4-23CF-9A4B-B925-F983588BE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4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4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1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1" y="4777379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4529541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532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237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3244139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79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712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3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0717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9395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3197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4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941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59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8816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3244139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9943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4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3244139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083806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59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2555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4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59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54461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59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1750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7658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0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3867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972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42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338" y="0"/>
            <a:ext cx="1913239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61" y="0"/>
            <a:ext cx="1911443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325915" y="4628522"/>
            <a:ext cx="2550984" cy="192033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7963" y="4308467"/>
            <a:ext cx="1913238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7901" y="0"/>
            <a:ext cx="1920255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5424" y="1057274"/>
            <a:ext cx="5974096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27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95424" y="2303029"/>
            <a:ext cx="5974095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750"/>
              </a:spcBef>
              <a:defRPr sz="1350"/>
            </a:lvl1pPr>
            <a:lvl2pPr>
              <a:spcBef>
                <a:spcPts val="750"/>
              </a:spcBef>
              <a:defRPr sz="1350"/>
            </a:lvl2pPr>
            <a:lvl3pPr>
              <a:spcBef>
                <a:spcPts val="750"/>
              </a:spcBef>
              <a:defRPr sz="1350"/>
            </a:lvl3pPr>
            <a:lvl4pPr>
              <a:spcBef>
                <a:spcPts val="750"/>
              </a:spcBef>
              <a:defRPr sz="1350"/>
            </a:lvl4pPr>
            <a:lvl5pPr>
              <a:spcBef>
                <a:spcPts val="750"/>
              </a:spcBef>
              <a:defRPr sz="13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28" y="457200"/>
            <a:ext cx="800692" cy="471489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3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83D3F4-CC23-40FE-8479-3B87E8C1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8.xml" /><Relationship Id="rId2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27.xml" /><Relationship Id="rId20" Type="http://schemas.openxmlformats.org/officeDocument/2006/relationships/theme" Target="../theme/theme2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26.xml" /><Relationship Id="rId10" Type="http://schemas.openxmlformats.org/officeDocument/2006/relationships/slideLayout" Target="../slideLayouts/slideLayout21.xml" /><Relationship Id="rId19" Type="http://schemas.openxmlformats.org/officeDocument/2006/relationships/slideLayout" Target="../slideLayouts/slideLayout30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DB248-951B-4A08-89C0-1A04759655FD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5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09" y="6130438"/>
            <a:ext cx="85971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8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59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6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9" r:id="rId17"/>
    <p:sldLayoutId id="2147483681" r:id="rId18"/>
    <p:sldLayoutId id="2147483682" r:id="rId19"/>
  </p:sldLayoutIdLst>
  <p:hf sldNum="0" hdr="0" ftr="0" dt="0"/>
  <p:txStyles>
    <p:titleStyle>
      <a:lvl1pPr algn="l" defTabSz="342900" rtl="1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0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 /><Relationship Id="rId3" Type="http://schemas.openxmlformats.org/officeDocument/2006/relationships/image" Target="../media/image1.png" /><Relationship Id="rId7" Type="http://schemas.openxmlformats.org/officeDocument/2006/relationships/diagramQuickStyle" Target="../diagrams/quickStyle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0.xml" /><Relationship Id="rId6" Type="http://schemas.openxmlformats.org/officeDocument/2006/relationships/diagramLayout" Target="../diagrams/layout1.xml" /><Relationship Id="rId5" Type="http://schemas.openxmlformats.org/officeDocument/2006/relationships/diagramData" Target="../diagrams/data1.xml" /><Relationship Id="rId4" Type="http://schemas.openxmlformats.org/officeDocument/2006/relationships/image" Target="../media/image3.png" /><Relationship Id="rId9" Type="http://schemas.microsoft.com/office/2007/relationships/diagramDrawing" Target="../diagrams/drawing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e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A1BBF7-D8C3-46D2-972B-066F4A9AA77D}"/>
              </a:ext>
            </a:extLst>
          </p:cNvPr>
          <p:cNvSpPr txBox="1"/>
          <p:nvPr/>
        </p:nvSpPr>
        <p:spPr>
          <a:xfrm>
            <a:off x="3992263" y="404664"/>
            <a:ext cx="3823770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700" b="1" dirty="0"/>
              <a:t>יום היערכות לפתיחת שנת הלימודים תשפ"ו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D064C-D57B-4DF5-8AEB-E7FE3F2A6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6028872"/>
            <a:ext cx="1542422" cy="829128"/>
          </a:xfrm>
          <a:prstGeom prst="rect">
            <a:avLst/>
          </a:prstGeom>
        </p:spPr>
      </p:pic>
      <p:sp>
        <p:nvSpPr>
          <p:cNvPr id="10" name="Shape 3">
            <a:extLst>
              <a:ext uri="{FF2B5EF4-FFF2-40B4-BE49-F238E27FC236}">
                <a16:creationId xmlns:a16="http://schemas.microsoft.com/office/drawing/2014/main" id="{553B892F-1A18-4C84-9A99-6531C1409FB3}"/>
              </a:ext>
            </a:extLst>
          </p:cNvPr>
          <p:cNvSpPr/>
          <p:nvPr/>
        </p:nvSpPr>
        <p:spPr>
          <a:xfrm>
            <a:off x="2901937" y="4941168"/>
            <a:ext cx="344322" cy="331177"/>
          </a:xfrm>
          <a:prstGeom prst="roundRect">
            <a:avLst>
              <a:gd name="adj" fmla="val 25194296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he-IL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2B3A00D7-3451-468A-8DA8-F686F705BFAF}"/>
              </a:ext>
            </a:extLst>
          </p:cNvPr>
          <p:cNvSpPr/>
          <p:nvPr/>
        </p:nvSpPr>
        <p:spPr>
          <a:xfrm>
            <a:off x="1670802" y="5373216"/>
            <a:ext cx="2806593" cy="686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38"/>
              </a:lnSpc>
            </a:pPr>
            <a:r>
              <a:rPr lang="he-IL" sz="1400" b="1" dirty="0">
                <a:solidFill>
                  <a:schemeClr val="accent6">
                    <a:lumMod val="75000"/>
                  </a:schemeClr>
                </a:solidFill>
                <a:latin typeface="Roboto" pitchFamily="34" charset="0"/>
                <a:ea typeface="Roboto" pitchFamily="34" charset="-122"/>
              </a:rPr>
              <a:t>תימורה</a:t>
            </a:r>
            <a:r>
              <a:rPr lang="he-IL" sz="1400" dirty="0">
                <a:solidFill>
                  <a:schemeClr val="accent6">
                    <a:lumMod val="75000"/>
                  </a:schemeClr>
                </a:solidFill>
                <a:latin typeface="Roboto" pitchFamily="34" charset="0"/>
                <a:ea typeface="Roboto" pitchFamily="34" charset="-122"/>
              </a:rPr>
              <a:t> </a:t>
            </a:r>
            <a:r>
              <a:rPr lang="he-IL" sz="1400" b="1" dirty="0">
                <a:solidFill>
                  <a:schemeClr val="accent6">
                    <a:lumMod val="75000"/>
                  </a:schemeClr>
                </a:solidFill>
                <a:latin typeface="Roboto" pitchFamily="34" charset="0"/>
                <a:ea typeface="Roboto" pitchFamily="34" charset="-122"/>
              </a:rPr>
              <a:t>שירי, </a:t>
            </a:r>
          </a:p>
          <a:p>
            <a:pPr algn="ctr">
              <a:lnSpc>
                <a:spcPts val="1938"/>
              </a:lnSpc>
            </a:pPr>
            <a:r>
              <a:rPr lang="he-IL" sz="1400" b="1" dirty="0">
                <a:solidFill>
                  <a:schemeClr val="accent6">
                    <a:lumMod val="75000"/>
                  </a:schemeClr>
                </a:solidFill>
                <a:latin typeface="Roboto" pitchFamily="34" charset="0"/>
                <a:ea typeface="Roboto" pitchFamily="34" charset="-122"/>
              </a:rPr>
              <a:t>סמנכ"ל חינוך ותפעול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Roboto" pitchFamily="34" charset="0"/>
              <a:ea typeface="Roboto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901330-5310-4589-90F5-E5D6B28A2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263" y="1437687"/>
            <a:ext cx="3823770" cy="527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0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A1BBF7-D8C3-46D2-972B-066F4A9AA77D}"/>
              </a:ext>
            </a:extLst>
          </p:cNvPr>
          <p:cNvSpPr txBox="1"/>
          <p:nvPr/>
        </p:nvSpPr>
        <p:spPr>
          <a:xfrm>
            <a:off x="3635896" y="1834969"/>
            <a:ext cx="3823770" cy="95410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יום היערכות לפתיחת שנת הלימודים תשפ"ו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D064C-D57B-4DF5-8AEB-E7FE3F2A6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666" y="188640"/>
            <a:ext cx="1542422" cy="829128"/>
          </a:xfrm>
          <a:prstGeom prst="rect">
            <a:avLst/>
          </a:prstGeom>
        </p:spPr>
      </p:pic>
      <p:sp>
        <p:nvSpPr>
          <p:cNvPr id="10" name="Shape 3">
            <a:extLst>
              <a:ext uri="{FF2B5EF4-FFF2-40B4-BE49-F238E27FC236}">
                <a16:creationId xmlns:a16="http://schemas.microsoft.com/office/drawing/2014/main" id="{553B892F-1A18-4C84-9A99-6531C1409FB3}"/>
              </a:ext>
            </a:extLst>
          </p:cNvPr>
          <p:cNvSpPr/>
          <p:nvPr/>
        </p:nvSpPr>
        <p:spPr>
          <a:xfrm>
            <a:off x="6077188" y="3751016"/>
            <a:ext cx="857097" cy="331177"/>
          </a:xfrm>
          <a:prstGeom prst="roundRect">
            <a:avLst>
              <a:gd name="adj" fmla="val 25194296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he-IL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2B3A00D7-3451-468A-8DA8-F686F705BFAF}"/>
              </a:ext>
            </a:extLst>
          </p:cNvPr>
          <p:cNvSpPr/>
          <p:nvPr/>
        </p:nvSpPr>
        <p:spPr>
          <a:xfrm>
            <a:off x="5515450" y="4293096"/>
            <a:ext cx="1944216" cy="686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38"/>
              </a:lnSpc>
            </a:pPr>
            <a:r>
              <a:rPr lang="he-IL" sz="1600" b="1" dirty="0">
                <a:solidFill>
                  <a:schemeClr val="accent6">
                    <a:lumMod val="75000"/>
                  </a:schemeClr>
                </a:solidFill>
                <a:latin typeface="Roboto" pitchFamily="34" charset="0"/>
                <a:ea typeface="Roboto" pitchFamily="34" charset="-122"/>
              </a:rPr>
              <a:t>תימורה שירי, </a:t>
            </a:r>
          </a:p>
          <a:p>
            <a:pPr algn="ctr">
              <a:lnSpc>
                <a:spcPts val="1938"/>
              </a:lnSpc>
            </a:pPr>
            <a:r>
              <a:rPr lang="he-IL" sz="1600" b="1" dirty="0">
                <a:solidFill>
                  <a:schemeClr val="accent6">
                    <a:lumMod val="75000"/>
                  </a:schemeClr>
                </a:solidFill>
                <a:latin typeface="Roboto" pitchFamily="34" charset="0"/>
                <a:ea typeface="Roboto" pitchFamily="34" charset="-122"/>
              </a:rPr>
              <a:t>סמנכ"ל חינוך ותפעול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Roboto" pitchFamily="34" charset="0"/>
              <a:ea typeface="Roboto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B1ABF9-7598-444C-9DD9-91FC5142E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72887"/>
            <a:ext cx="1449767" cy="1771937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7E90534-EDEF-4A34-A7FF-0539A6906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343074"/>
              </p:ext>
            </p:extLst>
          </p:nvPr>
        </p:nvGraphicFramePr>
        <p:xfrm>
          <a:off x="1467826" y="3140968"/>
          <a:ext cx="6208347" cy="2522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3315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43F09A-4EE5-461F-A2B2-641A49839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294" y="5911107"/>
            <a:ext cx="9067800" cy="950168"/>
            <a:chOff x="192944" y="5791200"/>
            <a:chExt cx="9106330" cy="106680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D69E682-5F62-4D09-92BF-DF957764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EC81D2D-4FF4-42C6-B786-F716D18E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E851C63-5FE6-4D42-B38B-27D17C11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D80F2DD-D90E-4269-BFA1-213CEAFFF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BBE4B12-F9FF-4041-9017-E632C2D33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6AE4D7E-AC5E-4806-A100-FAD92255F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CA2F818-44ED-4D8B-B361-925D3C896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CEA9577-499B-4CBC-AB0A-DEBE224D1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283CDC2-3AD4-4B60-B0A2-BF69739C4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FBE94F5-0103-47B8-9A3E-2543C5567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34AD8EC-BBA8-4D31-89C0-5AEF9E6BB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1EB135E-18BB-46FC-8839-53A85CA6A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321B123-BAF7-41DC-A0CB-3E5A06F6A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37CB907-E42D-4934-98DF-2239D32B6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072D249-757C-4230-80DE-AAF80C92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2E690D9-E680-4A03-A599-07C7707B9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B4DEE75-0483-4999-88F5-9EC7385CA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F64E8B9-855B-4FB2-A4DC-B3E49B20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2B1F792-5165-4B36-8F8E-A51ED2A69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D1BD38B-4499-43F9-B3A8-0A826845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8F0B5DD-0624-423C-8A4B-C3F286B1B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ADE7DB5-42C0-47BB-A12E-2590369D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CBDBCA4-185C-4F51-B01B-D54321677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9C505A0F-6AC3-492F-868C-7399256C4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867A614E-4483-4812-A26A-39F3DEC34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9D47437-30F4-4609-85E5-D933B8311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3160BE2E-5222-452D-9F01-01B5210C5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C95C718D-790C-4367-BE6D-90A644896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3FC3B06-054C-4EE9-B419-6E1F0DE31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73FFBD99-26EC-49EF-9CF5-75B5564CF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E8B4FFC-40CA-4B4C-9B04-CE224D896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3A1D77C5-8B7A-4FC7-AC57-DD41D219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7509645F-A7C9-4764-BA4B-938E2D697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7B13BDB8-77B9-414A-8077-904023C50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A229DACA-EEDF-4798-9E0D-FAB810869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5169DA-50CD-45F7-B489-0417B2B9B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A31D397B-CA2D-40AD-A2C3-D7DFB85A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60">
              <a:extLst>
                <a:ext uri="{FF2B5EF4-FFF2-40B4-BE49-F238E27FC236}">
                  <a16:creationId xmlns:a16="http://schemas.microsoft.com/office/drawing/2014/main" id="{40F9CD96-A0AC-4FC5-B864-9333C605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F2265E8F-044C-4D12-8561-CCAF3ECB7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94FAB5FB-CF5A-4737-AC0D-93C9CF67F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253F059-B90B-4547-9561-4AD9698F5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5E145AE7-8F75-4989-B1BE-CBC657BD2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F03C23DE-8A38-4AB5-90FC-6ED2EBB17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F8603A4B-B9C6-468C-B2A4-4494E2BBE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E8C8146E-A5F0-4B51-8BAE-6AC5758D4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F16D5662-BCD5-4E60-AE7B-11DD4CF3E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4AE2BD4A-9499-48CB-B364-943563E33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4E3D9826-D353-4D91-991C-D8DEDFCD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0BE8E9AF-839B-4823-9692-D2CAA7E24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54D88D20-7DA5-4023-AD15-FDF848624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01ECC1B1-9741-4FB1-B96C-76163C251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EACBD0FA-AA08-4E21-A274-04BA4F21F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F4C57EB3-C143-4B4E-A347-3254B5344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9EDE8AE8-661E-4512-AF00-D87B405E3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ED364062-6825-47D3-A41D-8396A0AA8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E9225B7E-6325-46DD-9CCA-585FA151F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E2198E52-B659-453F-AEB0-017D29888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2F47CB0A-8D49-47AE-94AC-419B35BFF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834864F4-49BF-4B27-B3E4-F10F59ACF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2B290B5F-9CB5-453B-9441-4721DEF8D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A8F803F0-D8C6-4D67-8972-D85E2B6D1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43BC4160-AB4D-4080-B9ED-3393F71A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4E2EFFF8-C2F2-4F72-9AF6-A448BC817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54AA0FF0-9B08-4D7A-A814-BBAA9CB3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0BD1888E-AE63-41FD-A585-035BBC57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248750DE-F317-4AA3-A1A3-4BF8347FC990}"/>
              </a:ext>
            </a:extLst>
          </p:cNvPr>
          <p:cNvSpPr txBox="1"/>
          <p:nvPr/>
        </p:nvSpPr>
        <p:spPr>
          <a:xfrm>
            <a:off x="2798247" y="462234"/>
            <a:ext cx="325226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latin typeface="+mj-lt"/>
              </a:rPr>
              <a:t>דרוש </a:t>
            </a:r>
            <a:r>
              <a:rPr lang="he-IL" sz="2800" b="1" dirty="0" err="1">
                <a:latin typeface="+mj-lt"/>
              </a:rPr>
              <a:t>בי'ס</a:t>
            </a:r>
            <a:r>
              <a:rPr lang="he-IL" sz="2800" b="1" dirty="0">
                <a:latin typeface="+mj-lt"/>
              </a:rPr>
              <a:t> רלוונטי..</a:t>
            </a:r>
          </a:p>
        </p:txBody>
      </p:sp>
      <p:pic>
        <p:nvPicPr>
          <p:cNvPr id="2056" name="Picture 8" descr="כיצד להכין תכנית עבודה לשנת 2018 צעד אחרי צעד? - זאב רונן, מצוינות בעסקים">
            <a:extLst>
              <a:ext uri="{FF2B5EF4-FFF2-40B4-BE49-F238E27FC236}">
                <a16:creationId xmlns:a16="http://schemas.microsoft.com/office/drawing/2014/main" id="{E6640531-E202-4499-9ED9-ABFD3A452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33" y="1278494"/>
            <a:ext cx="6638055" cy="4646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E6ECF364-9EE9-4A1C-8A4E-D3F34214A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616" y="315816"/>
            <a:ext cx="154242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1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43F09A-4EE5-461F-A2B2-641A49839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00" y="5791200"/>
            <a:ext cx="9067800" cy="1066800"/>
            <a:chOff x="192944" y="5791200"/>
            <a:chExt cx="9106330" cy="106680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D69E682-5F62-4D09-92BF-DF957764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EC81D2D-4FF4-42C6-B786-F716D18E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E851C63-5FE6-4D42-B38B-27D17C11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D80F2DD-D90E-4269-BFA1-213CEAFFF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BBE4B12-F9FF-4041-9017-E632C2D33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6AE4D7E-AC5E-4806-A100-FAD92255F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CA2F818-44ED-4D8B-B361-925D3C896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CEA9577-499B-4CBC-AB0A-DEBE224D1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283CDC2-3AD4-4B60-B0A2-BF69739C4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FBE94F5-0103-47B8-9A3E-2543C5567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34AD8EC-BBA8-4D31-89C0-5AEF9E6BB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1EB135E-18BB-46FC-8839-53A85CA6A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321B123-BAF7-41DC-A0CB-3E5A06F6A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37CB907-E42D-4934-98DF-2239D32B6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072D249-757C-4230-80DE-AAF80C92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2E690D9-E680-4A03-A599-07C7707B9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B4DEE75-0483-4999-88F5-9EC7385CA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F64E8B9-855B-4FB2-A4DC-B3E49B20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2B1F792-5165-4B36-8F8E-A51ED2A69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D1BD38B-4499-43F9-B3A8-0A826845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8F0B5DD-0624-423C-8A4B-C3F286B1B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ADE7DB5-42C0-47BB-A12E-2590369D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CBDBCA4-185C-4F51-B01B-D54321677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9C505A0F-6AC3-492F-868C-7399256C4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867A614E-4483-4812-A26A-39F3DEC34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9D47437-30F4-4609-85E5-D933B8311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3160BE2E-5222-452D-9F01-01B5210C5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C95C718D-790C-4367-BE6D-90A644896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3FC3B06-054C-4EE9-B419-6E1F0DE31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73FFBD99-26EC-49EF-9CF5-75B5564CF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E8B4FFC-40CA-4B4C-9B04-CE224D896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3A1D77C5-8B7A-4FC7-AC57-DD41D219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7509645F-A7C9-4764-BA4B-938E2D697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7B13BDB8-77B9-414A-8077-904023C50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A229DACA-EEDF-4798-9E0D-FAB810869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5169DA-50CD-45F7-B489-0417B2B9B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A31D397B-CA2D-40AD-A2C3-D7DFB85A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60">
              <a:extLst>
                <a:ext uri="{FF2B5EF4-FFF2-40B4-BE49-F238E27FC236}">
                  <a16:creationId xmlns:a16="http://schemas.microsoft.com/office/drawing/2014/main" id="{40F9CD96-A0AC-4FC5-B864-9333C605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F2265E8F-044C-4D12-8561-CCAF3ECB7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94FAB5FB-CF5A-4737-AC0D-93C9CF67F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253F059-B90B-4547-9561-4AD9698F5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5E145AE7-8F75-4989-B1BE-CBC657BD2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F03C23DE-8A38-4AB5-90FC-6ED2EBB17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F8603A4B-B9C6-468C-B2A4-4494E2BBE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E8C8146E-A5F0-4B51-8BAE-6AC5758D4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F16D5662-BCD5-4E60-AE7B-11DD4CF3E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4AE2BD4A-9499-48CB-B364-943563E33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4E3D9826-D353-4D91-991C-D8DEDFCD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0BE8E9AF-839B-4823-9692-D2CAA7E24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54D88D20-7DA5-4023-AD15-FDF848624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01ECC1B1-9741-4FB1-B96C-76163C251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EACBD0FA-AA08-4E21-A274-04BA4F21F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F4C57EB3-C143-4B4E-A347-3254B5344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9EDE8AE8-661E-4512-AF00-D87B405E3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ED364062-6825-47D3-A41D-8396A0AA8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E9225B7E-6325-46DD-9CCA-585FA151F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E2198E52-B659-453F-AEB0-017D29888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2F47CB0A-8D49-47AE-94AC-419B35BFF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834864F4-49BF-4B27-B3E4-F10F59ACF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2B290B5F-9CB5-453B-9441-4721DEF8D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A8F803F0-D8C6-4D67-8972-D85E2B6D1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43BC4160-AB4D-4080-B9ED-3393F71A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4E2EFFF8-C2F2-4F72-9AF6-A448BC817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54AA0FF0-9B08-4D7A-A814-BBAA9CB3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0BD1888E-AE63-41FD-A585-035BBC57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3" name="Picture 2" descr="תוכנית עבודה שנתית Archives - שימור לקוחות">
            <a:extLst>
              <a:ext uri="{FF2B5EF4-FFF2-40B4-BE49-F238E27FC236}">
                <a16:creationId xmlns:a16="http://schemas.microsoft.com/office/drawing/2014/main" id="{A0D88725-B76A-4767-B552-264E67A1C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074">
            <a:off x="780137" y="747526"/>
            <a:ext cx="1599886" cy="1006288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F9EF7A9-6F1F-4576-BE2C-6F1D2FAA0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616" y="315816"/>
            <a:ext cx="1542422" cy="829128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A6ED568-4FF3-4BEA-B613-06BFE2F73268}"/>
              </a:ext>
            </a:extLst>
          </p:cNvPr>
          <p:cNvSpPr txBox="1"/>
          <p:nvPr/>
        </p:nvSpPr>
        <p:spPr>
          <a:xfrm>
            <a:off x="4180167" y="767252"/>
            <a:ext cx="311961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כולנו מדברים על...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9BF235-F8E2-46B0-9B5F-FE124134CB93}"/>
              </a:ext>
            </a:extLst>
          </p:cNvPr>
          <p:cNvSpPr/>
          <p:nvPr/>
        </p:nvSpPr>
        <p:spPr>
          <a:xfrm>
            <a:off x="4110366" y="2080961"/>
            <a:ext cx="1935927" cy="6985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עלייה במדד ההי-טק בבתיה"ס</a:t>
            </a:r>
            <a:endParaRPr lang="he-IL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22E8D1-9DED-4542-8534-F8D6985888A1}"/>
              </a:ext>
            </a:extLst>
          </p:cNvPr>
          <p:cNvSpPr/>
          <p:nvPr/>
        </p:nvSpPr>
        <p:spPr>
          <a:xfrm>
            <a:off x="479569" y="2540671"/>
            <a:ext cx="2257472" cy="977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DBAF98A-689F-48B4-93A3-14874C15ED91}"/>
              </a:ext>
            </a:extLst>
          </p:cNvPr>
          <p:cNvSpPr/>
          <p:nvPr/>
        </p:nvSpPr>
        <p:spPr>
          <a:xfrm>
            <a:off x="3306042" y="3273736"/>
            <a:ext cx="2309807" cy="8723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E58897-C51D-424F-AD8D-B88BED434E15}"/>
              </a:ext>
            </a:extLst>
          </p:cNvPr>
          <p:cNvSpPr/>
          <p:nvPr/>
        </p:nvSpPr>
        <p:spPr>
          <a:xfrm>
            <a:off x="891447" y="4055552"/>
            <a:ext cx="204867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8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מכינה בית ספרית</a:t>
            </a:r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83F6C56-615F-4DB5-8C9F-D7E17246FBAE}"/>
              </a:ext>
            </a:extLst>
          </p:cNvPr>
          <p:cNvSpPr/>
          <p:nvPr/>
        </p:nvSpPr>
        <p:spPr>
          <a:xfrm>
            <a:off x="4641932" y="4341044"/>
            <a:ext cx="1642983" cy="585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800" b="1" i="0" u="none" strike="noStrike">
                <a:solidFill>
                  <a:srgbClr val="2F75B5"/>
                </a:solidFill>
                <a:effectLst/>
                <a:latin typeface="Arial" panose="020B0604020202020204" pitchFamily="34" charset="0"/>
              </a:rPr>
              <a:t>אקלים חינוכי מיטבי</a:t>
            </a:r>
            <a:r>
              <a:rPr lang="he-IL"/>
              <a:t>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600D74C-FACE-4DFB-BEEA-073C0E305343}"/>
              </a:ext>
            </a:extLst>
          </p:cNvPr>
          <p:cNvSpPr/>
          <p:nvPr/>
        </p:nvSpPr>
        <p:spPr>
          <a:xfrm>
            <a:off x="6353883" y="3469060"/>
            <a:ext cx="1996344" cy="7291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800" b="1" i="0" u="none" strike="noStrike" dirty="0">
                <a:solidFill>
                  <a:srgbClr val="2F75B5"/>
                </a:solidFill>
                <a:effectLst/>
                <a:latin typeface="Arial" panose="020B0604020202020204" pitchFamily="34" charset="0"/>
              </a:rPr>
              <a:t>שמירה על תקציבי ביה"ס</a:t>
            </a:r>
            <a:r>
              <a:rPr lang="he-IL" dirty="0"/>
              <a:t>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32D9D6A-8D7C-4302-B77B-38D963290C2F}"/>
              </a:ext>
            </a:extLst>
          </p:cNvPr>
          <p:cNvSpPr txBox="1"/>
          <p:nvPr/>
        </p:nvSpPr>
        <p:spPr>
          <a:xfrm>
            <a:off x="3264952" y="3244125"/>
            <a:ext cx="2309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400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</a:rPr>
              <a:t>הכלה והשתלבות - הגברת תחושת השייכות לביה"ס ולקהילה עבור ילדים בעלי צרכים מיוחדים </a:t>
            </a:r>
            <a:endParaRPr lang="he-IL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A92D5D1-5EA2-4E24-8CA1-629F77FC8A57}"/>
              </a:ext>
            </a:extLst>
          </p:cNvPr>
          <p:cNvSpPr txBox="1"/>
          <p:nvPr/>
        </p:nvSpPr>
        <p:spPr>
          <a:xfrm>
            <a:off x="444776" y="2491427"/>
            <a:ext cx="235148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ctr"/>
            <a:r>
              <a:rPr lang="he-IL" sz="1300" b="1" u="none" strike="noStrike" dirty="0">
                <a:solidFill>
                  <a:schemeClr val="tx2"/>
                </a:solidFill>
                <a:effectLst/>
              </a:rPr>
              <a:t>חיזוק החינוך למצוינות ערכית אזרחית ואקלים חינוכי מיטבי, תוכניות חוסן, מכינה, הכלה והשתלבות, אחדות, </a:t>
            </a:r>
          </a:p>
          <a:p>
            <a:pPr algn="ctr" rtl="1" fontAlgn="ctr"/>
            <a:r>
              <a:rPr lang="he-IL" sz="1300" b="1" u="none" strike="noStrike" dirty="0">
                <a:solidFill>
                  <a:schemeClr val="tx2"/>
                </a:solidFill>
                <a:effectLst/>
              </a:rPr>
              <a:t>רצף חינוכי - קשר עם הבוגרים</a:t>
            </a:r>
            <a:endParaRPr lang="he-IL" sz="1300" b="1" i="0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9B5FA79-4976-47A9-85B2-47BC48DF66A9}"/>
              </a:ext>
            </a:extLst>
          </p:cNvPr>
          <p:cNvSpPr/>
          <p:nvPr/>
        </p:nvSpPr>
        <p:spPr>
          <a:xfrm>
            <a:off x="2570158" y="5054073"/>
            <a:ext cx="204867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יצירת סדר יום פדגוגי חדש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F002D62-635A-476F-8AD7-55A60AD3B43C}"/>
              </a:ext>
            </a:extLst>
          </p:cNvPr>
          <p:cNvSpPr/>
          <p:nvPr/>
        </p:nvSpPr>
        <p:spPr>
          <a:xfrm>
            <a:off x="7098995" y="2405107"/>
            <a:ext cx="1663961" cy="709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8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תוכניות להקניית  חוסן</a:t>
            </a:r>
            <a:r>
              <a:rPr lang="he-IL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A4E9142-9731-4D7A-8569-9FE84E9F1841}"/>
              </a:ext>
            </a:extLst>
          </p:cNvPr>
          <p:cNvSpPr/>
          <p:nvPr/>
        </p:nvSpPr>
        <p:spPr>
          <a:xfrm>
            <a:off x="6495100" y="5012352"/>
            <a:ext cx="204867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אחדות - צמצום קיטוב ברשתות החברתיות</a:t>
            </a:r>
            <a:r>
              <a:rPr lang="he-IL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966B1B9-63D1-4F4E-ADD8-8C15CFECDAC9}"/>
              </a:ext>
            </a:extLst>
          </p:cNvPr>
          <p:cNvSpPr/>
          <p:nvPr/>
        </p:nvSpPr>
        <p:spPr>
          <a:xfrm>
            <a:off x="471163" y="4946985"/>
            <a:ext cx="1758266" cy="5245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אחדות-חינוך לערכי הדמוקרטיה</a:t>
            </a:r>
            <a:r>
              <a:rPr lang="he-IL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52442F8A-41A9-41ED-A43C-5F65D28F900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98731" y="1485800"/>
            <a:ext cx="906310" cy="81957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A58AC7DC-0378-4909-932D-DD11A6865E4E}"/>
              </a:ext>
            </a:extLst>
          </p:cNvPr>
          <p:cNvCxnSpPr>
            <a:cxnSpLocks/>
          </p:cNvCxnSpPr>
          <p:nvPr/>
        </p:nvCxnSpPr>
        <p:spPr>
          <a:xfrm flipV="1">
            <a:off x="2895901" y="1593879"/>
            <a:ext cx="1523955" cy="134253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BE4E1932-0ACB-4026-9CC6-260CF7A93149}"/>
              </a:ext>
            </a:extLst>
          </p:cNvPr>
          <p:cNvCxnSpPr>
            <a:cxnSpLocks/>
          </p:cNvCxnSpPr>
          <p:nvPr/>
        </p:nvCxnSpPr>
        <p:spPr>
          <a:xfrm>
            <a:off x="2437925" y="798564"/>
            <a:ext cx="1576267" cy="31126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20E44176-60B9-4C36-B0DC-0F333614CD1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47470" y="1684081"/>
            <a:ext cx="559114" cy="130376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5" name="Connector: Elbow 134">
            <a:extLst>
              <a:ext uri="{FF2B5EF4-FFF2-40B4-BE49-F238E27FC236}">
                <a16:creationId xmlns:a16="http://schemas.microsoft.com/office/drawing/2014/main" id="{67FB6B09-FE6B-4003-8BFA-AA6F957E371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93989" y="2058405"/>
            <a:ext cx="1724165" cy="72559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74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43F09A-4EE5-461F-A2B2-641A49839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00" y="5791200"/>
            <a:ext cx="9067800" cy="1066800"/>
            <a:chOff x="192944" y="5791200"/>
            <a:chExt cx="9106330" cy="106680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D69E682-5F62-4D09-92BF-DF957764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EC81D2D-4FF4-42C6-B786-F716D18E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E851C63-5FE6-4D42-B38B-27D17C11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D80F2DD-D90E-4269-BFA1-213CEAFFF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BBE4B12-F9FF-4041-9017-E632C2D33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6AE4D7E-AC5E-4806-A100-FAD92255F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CA2F818-44ED-4D8B-B361-925D3C896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CEA9577-499B-4CBC-AB0A-DEBE224D1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283CDC2-3AD4-4B60-B0A2-BF69739C4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FBE94F5-0103-47B8-9A3E-2543C5567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34AD8EC-BBA8-4D31-89C0-5AEF9E6BB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1EB135E-18BB-46FC-8839-53A85CA6A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321B123-BAF7-41DC-A0CB-3E5A06F6A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37CB907-E42D-4934-98DF-2239D32B6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072D249-757C-4230-80DE-AAF80C92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2E690D9-E680-4A03-A599-07C7707B9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B4DEE75-0483-4999-88F5-9EC7385CA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F64E8B9-855B-4FB2-A4DC-B3E49B20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2B1F792-5165-4B36-8F8E-A51ED2A69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D1BD38B-4499-43F9-B3A8-0A826845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8F0B5DD-0624-423C-8A4B-C3F286B1B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ADE7DB5-42C0-47BB-A12E-2590369D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CBDBCA4-185C-4F51-B01B-D54321677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9C505A0F-6AC3-492F-868C-7399256C4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867A614E-4483-4812-A26A-39F3DEC34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9D47437-30F4-4609-85E5-D933B8311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3160BE2E-5222-452D-9F01-01B5210C5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C95C718D-790C-4367-BE6D-90A644896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3FC3B06-054C-4EE9-B419-6E1F0DE31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73FFBD99-26EC-49EF-9CF5-75B5564CF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E8B4FFC-40CA-4B4C-9B04-CE224D896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3A1D77C5-8B7A-4FC7-AC57-DD41D219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7509645F-A7C9-4764-BA4B-938E2D697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7B13BDB8-77B9-414A-8077-904023C50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A229DACA-EEDF-4798-9E0D-FAB810869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5169DA-50CD-45F7-B489-0417B2B9B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A31D397B-CA2D-40AD-A2C3-D7DFB85A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60">
              <a:extLst>
                <a:ext uri="{FF2B5EF4-FFF2-40B4-BE49-F238E27FC236}">
                  <a16:creationId xmlns:a16="http://schemas.microsoft.com/office/drawing/2014/main" id="{40F9CD96-A0AC-4FC5-B864-9333C605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F2265E8F-044C-4D12-8561-CCAF3ECB7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94FAB5FB-CF5A-4737-AC0D-93C9CF67F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253F059-B90B-4547-9561-4AD9698F5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5E145AE7-8F75-4989-B1BE-CBC657BD2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F03C23DE-8A38-4AB5-90FC-6ED2EBB17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F8603A4B-B9C6-468C-B2A4-4494E2BBE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E8C8146E-A5F0-4B51-8BAE-6AC5758D4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F16D5662-BCD5-4E60-AE7B-11DD4CF3E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4AE2BD4A-9499-48CB-B364-943563E33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4E3D9826-D353-4D91-991C-D8DEDFCD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0BE8E9AF-839B-4823-9692-D2CAA7E24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54D88D20-7DA5-4023-AD15-FDF848624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01ECC1B1-9741-4FB1-B96C-76163C251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EACBD0FA-AA08-4E21-A274-04BA4F21F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F4C57EB3-C143-4B4E-A347-3254B5344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9EDE8AE8-661E-4512-AF00-D87B405E3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ED364062-6825-47D3-A41D-8396A0AA8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E9225B7E-6325-46DD-9CCA-585FA151F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E2198E52-B659-453F-AEB0-017D29888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2F47CB0A-8D49-47AE-94AC-419B35BFF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834864F4-49BF-4B27-B3E4-F10F59ACF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2B290B5F-9CB5-453B-9441-4721DEF8D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A8F803F0-D8C6-4D67-8972-D85E2B6D1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43BC4160-AB4D-4080-B9ED-3393F71A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4E2EFFF8-C2F2-4F72-9AF6-A448BC817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54AA0FF0-9B08-4D7A-A814-BBAA9CB3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0BD1888E-AE63-41FD-A585-035BBC57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9" name="Image 0" descr="preencoded.png">
            <a:extLst>
              <a:ext uri="{FF2B5EF4-FFF2-40B4-BE49-F238E27FC236}">
                <a16:creationId xmlns:a16="http://schemas.microsoft.com/office/drawing/2014/main" id="{024B89C9-2FD0-4A9B-9C6E-5EB46779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5" y="1830207"/>
            <a:ext cx="1960024" cy="294003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FAA07F1-AAEC-4903-B091-1BF49208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616" y="298883"/>
            <a:ext cx="1542422" cy="829128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B5FD8EB-83B6-4279-BDEF-3A8789474644}"/>
              </a:ext>
            </a:extLst>
          </p:cNvPr>
          <p:cNvSpPr txBox="1"/>
          <p:nvPr/>
        </p:nvSpPr>
        <p:spPr>
          <a:xfrm>
            <a:off x="2316501" y="516382"/>
            <a:ext cx="439541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+mj-lt"/>
                <a:cs typeface="Gisha" panose="020B0502040204020203" pitchFamily="34" charset="-79"/>
              </a:rPr>
              <a:t>תוכנית העבודה בשירות המנהל</a:t>
            </a:r>
          </a:p>
        </p:txBody>
      </p:sp>
      <p:pic>
        <p:nvPicPr>
          <p:cNvPr id="71" name="תמונה 70">
            <a:extLst>
              <a:ext uri="{FF2B5EF4-FFF2-40B4-BE49-F238E27FC236}">
                <a16:creationId xmlns:a16="http://schemas.microsoft.com/office/drawing/2014/main" id="{241AC735-AFF8-461C-8552-986372BB98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72" t="-3301" r="14308" b="5005"/>
          <a:stretch/>
        </p:blipFill>
        <p:spPr>
          <a:xfrm>
            <a:off x="2316501" y="1225725"/>
            <a:ext cx="6124879" cy="47869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832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05526_Plant growth graphic_RVA_v3" id="{6F452011-8F46-4B7D-85D4-7F16024E58FB}" vid="{80538E02-D2A7-4A72-8715-66F98E9EB6AE}"/>
    </a:ext>
  </a:extLst>
</a:theme>
</file>

<file path=ppt/theme/theme2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7FF3AE-996E-4911-B711-22CB7019F5E8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D1C23080-0615-486F-91DA-DBDB186D25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41EB15-7577-4CDA-B364-BDB86E32BD8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 growth graphic</Template>
  <TotalTime>270</TotalTime>
  <Words>105</Words>
  <Application>Microsoft Office PowerPoint</Application>
  <PresentationFormat>‫הצגה על המסך (4:3)</PresentationFormat>
  <Paragraphs>20</Paragraphs>
  <Slides>5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5</vt:i4>
      </vt:variant>
    </vt:vector>
  </HeadingPairs>
  <TitlesOfParts>
    <vt:vector size="7" baseType="lpstr">
      <vt:lpstr>Office Theme</vt:lpstr>
      <vt:lpstr>Wisp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Sharon</dc:creator>
  <cp:lastModifiedBy>Timora Shiri</cp:lastModifiedBy>
  <cp:revision>77</cp:revision>
  <dcterms:created xsi:type="dcterms:W3CDTF">2025-05-27T11:34:34Z</dcterms:created>
  <dcterms:modified xsi:type="dcterms:W3CDTF">2025-06-04T07:12:17Z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