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3" r:id="rId2"/>
    <p:sldMasterId id="2147483686" r:id="rId3"/>
    <p:sldMasterId id="2147483699" r:id="rId4"/>
    <p:sldMasterId id="2147483713" r:id="rId5"/>
  </p:sldMasterIdLst>
  <p:notesMasterIdLst>
    <p:notesMasterId r:id="rId19"/>
  </p:notesMasterIdLst>
  <p:sldIdLst>
    <p:sldId id="287" r:id="rId6"/>
    <p:sldId id="389" r:id="rId7"/>
    <p:sldId id="256" r:id="rId8"/>
    <p:sldId id="398" r:id="rId9"/>
    <p:sldId id="390" r:id="rId10"/>
    <p:sldId id="400" r:id="rId11"/>
    <p:sldId id="401" r:id="rId12"/>
    <p:sldId id="402" r:id="rId13"/>
    <p:sldId id="404" r:id="rId14"/>
    <p:sldId id="403" r:id="rId15"/>
    <p:sldId id="405" r:id="rId16"/>
    <p:sldId id="396" r:id="rId17"/>
    <p:sldId id="406" r:id="rId18"/>
  </p:sldIdLst>
  <p:sldSz cx="12192000" cy="6858000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AE9"/>
    <a:srgbClr val="AAECFF"/>
    <a:srgbClr val="CDB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24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34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0C0169-2E0E-4002-8531-9A9A09E43C86}" type="doc">
      <dgm:prSet loTypeId="urn:microsoft.com/office/officeart/2005/8/layout/pyramid4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x-none"/>
        </a:p>
      </dgm:t>
    </dgm:pt>
    <dgm:pt modelId="{75EA605E-C62B-460E-92B2-32BA6243BD1A}">
      <dgm:prSet phldrT="[Text]"/>
      <dgm:spPr/>
      <dgm:t>
        <a:bodyPr/>
        <a:lstStyle/>
        <a:p>
          <a:r>
            <a:rPr lang="he-IL" dirty="0"/>
            <a:t>מורה</a:t>
          </a:r>
          <a:endParaRPr lang="x-none" dirty="0"/>
        </a:p>
      </dgm:t>
    </dgm:pt>
    <dgm:pt modelId="{7F1D02DE-CAC2-4CA9-A4A8-6B3E8C3E057D}" type="parTrans" cxnId="{FDAE9242-63A9-4E67-92CE-7EC331F3DCA5}">
      <dgm:prSet/>
      <dgm:spPr/>
      <dgm:t>
        <a:bodyPr/>
        <a:lstStyle/>
        <a:p>
          <a:endParaRPr lang="x-none"/>
        </a:p>
      </dgm:t>
    </dgm:pt>
    <dgm:pt modelId="{09EAD015-EE85-49C1-B36F-540389DBA6A8}" type="sibTrans" cxnId="{FDAE9242-63A9-4E67-92CE-7EC331F3DCA5}">
      <dgm:prSet/>
      <dgm:spPr/>
      <dgm:t>
        <a:bodyPr/>
        <a:lstStyle/>
        <a:p>
          <a:endParaRPr lang="x-none"/>
        </a:p>
      </dgm:t>
    </dgm:pt>
    <dgm:pt modelId="{647C5256-1388-43B5-BE36-BD561354E713}">
      <dgm:prSet phldrT="[Text]"/>
      <dgm:spPr/>
      <dgm:t>
        <a:bodyPr/>
        <a:lstStyle/>
        <a:p>
          <a:r>
            <a:rPr lang="he-IL" dirty="0"/>
            <a:t>שיעור</a:t>
          </a:r>
          <a:endParaRPr lang="x-none" dirty="0"/>
        </a:p>
      </dgm:t>
    </dgm:pt>
    <dgm:pt modelId="{E482F4E1-8736-4E60-A223-BFBDEEDF272D}" type="parTrans" cxnId="{FA436FE7-F4AB-4B2A-9C35-18702898F96E}">
      <dgm:prSet/>
      <dgm:spPr/>
      <dgm:t>
        <a:bodyPr/>
        <a:lstStyle/>
        <a:p>
          <a:endParaRPr lang="x-none"/>
        </a:p>
      </dgm:t>
    </dgm:pt>
    <dgm:pt modelId="{EF0966C1-606A-4D26-98A4-87463F40ACBC}" type="sibTrans" cxnId="{FA436FE7-F4AB-4B2A-9C35-18702898F96E}">
      <dgm:prSet/>
      <dgm:spPr/>
      <dgm:t>
        <a:bodyPr/>
        <a:lstStyle/>
        <a:p>
          <a:endParaRPr lang="x-none"/>
        </a:p>
      </dgm:t>
    </dgm:pt>
    <dgm:pt modelId="{FF59200A-F22B-4EAD-A50F-AD125BB98526}">
      <dgm:prSet phldrT="[Text]"/>
      <dgm:spPr/>
      <dgm:t>
        <a:bodyPr/>
        <a:lstStyle/>
        <a:p>
          <a:r>
            <a:rPr lang="he-IL" dirty="0"/>
            <a:t>סדר יום פדגוגי חדש </a:t>
          </a:r>
          <a:endParaRPr lang="x-none" dirty="0"/>
        </a:p>
      </dgm:t>
    </dgm:pt>
    <dgm:pt modelId="{59DD191F-1AA6-4AFA-A92D-F6FE1B4E5649}" type="parTrans" cxnId="{8DD20D63-4233-4A47-91B2-9981BA9786B5}">
      <dgm:prSet/>
      <dgm:spPr/>
      <dgm:t>
        <a:bodyPr/>
        <a:lstStyle/>
        <a:p>
          <a:endParaRPr lang="x-none"/>
        </a:p>
      </dgm:t>
    </dgm:pt>
    <dgm:pt modelId="{6CACAFAE-F106-4C17-B86B-6E125EB07142}" type="sibTrans" cxnId="{8DD20D63-4233-4A47-91B2-9981BA9786B5}">
      <dgm:prSet/>
      <dgm:spPr/>
      <dgm:t>
        <a:bodyPr/>
        <a:lstStyle/>
        <a:p>
          <a:endParaRPr lang="x-none"/>
        </a:p>
      </dgm:t>
    </dgm:pt>
    <dgm:pt modelId="{078010F0-BF16-4087-B048-A925462078CD}">
      <dgm:prSet phldrT="[Text]"/>
      <dgm:spPr/>
      <dgm:t>
        <a:bodyPr/>
        <a:lstStyle/>
        <a:p>
          <a:r>
            <a:rPr lang="he-IL" dirty="0"/>
            <a:t>סדירות</a:t>
          </a:r>
          <a:endParaRPr lang="x-none" dirty="0"/>
        </a:p>
      </dgm:t>
    </dgm:pt>
    <dgm:pt modelId="{E3B53F80-8802-4114-8338-588D3DF04AA7}" type="parTrans" cxnId="{B97087E9-75D6-4122-8831-B068B1658D4B}">
      <dgm:prSet/>
      <dgm:spPr/>
      <dgm:t>
        <a:bodyPr/>
        <a:lstStyle/>
        <a:p>
          <a:endParaRPr lang="x-none"/>
        </a:p>
      </dgm:t>
    </dgm:pt>
    <dgm:pt modelId="{CB26DC8C-C5B7-464C-91BF-2A86F2BB7905}" type="sibTrans" cxnId="{B97087E9-75D6-4122-8831-B068B1658D4B}">
      <dgm:prSet/>
      <dgm:spPr/>
      <dgm:t>
        <a:bodyPr/>
        <a:lstStyle/>
        <a:p>
          <a:endParaRPr lang="x-none"/>
        </a:p>
      </dgm:t>
    </dgm:pt>
    <dgm:pt modelId="{FF9BD181-A73D-44EE-9678-6B4F2984F71C}" type="pres">
      <dgm:prSet presAssocID="{930C0169-2E0E-4002-8531-9A9A09E43C86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1868E3C-6668-424D-9C26-A50EC1B74C50}" type="pres">
      <dgm:prSet presAssocID="{930C0169-2E0E-4002-8531-9A9A09E43C86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5B7EB0F-CA75-4153-A5DD-D91621DCBA2B}" type="pres">
      <dgm:prSet presAssocID="{930C0169-2E0E-4002-8531-9A9A09E43C86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13D78D6-B560-4CC8-912B-0814D0DA3855}" type="pres">
      <dgm:prSet presAssocID="{930C0169-2E0E-4002-8531-9A9A09E43C86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59C72A1-98CE-4E69-BD17-A558A3A528EB}" type="pres">
      <dgm:prSet presAssocID="{930C0169-2E0E-4002-8531-9A9A09E43C86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A436FE7-F4AB-4B2A-9C35-18702898F96E}" srcId="{930C0169-2E0E-4002-8531-9A9A09E43C86}" destId="{647C5256-1388-43B5-BE36-BD561354E713}" srcOrd="1" destOrd="0" parTransId="{E482F4E1-8736-4E60-A223-BFBDEEDF272D}" sibTransId="{EF0966C1-606A-4D26-98A4-87463F40ACBC}"/>
    <dgm:cxn modelId="{63A0262B-DAEC-4FF8-8FA2-AF6B7B8EAD65}" type="presOf" srcId="{75EA605E-C62B-460E-92B2-32BA6243BD1A}" destId="{41868E3C-6668-424D-9C26-A50EC1B74C50}" srcOrd="0" destOrd="0" presId="urn:microsoft.com/office/officeart/2005/8/layout/pyramid4"/>
    <dgm:cxn modelId="{AC444573-5EBC-49CE-A824-2BC7C9425BC9}" type="presOf" srcId="{930C0169-2E0E-4002-8531-9A9A09E43C86}" destId="{FF9BD181-A73D-44EE-9678-6B4F2984F71C}" srcOrd="0" destOrd="0" presId="urn:microsoft.com/office/officeart/2005/8/layout/pyramid4"/>
    <dgm:cxn modelId="{3C727AC3-C090-47C5-8DE0-994B79BCE9F8}" type="presOf" srcId="{078010F0-BF16-4087-B048-A925462078CD}" destId="{659C72A1-98CE-4E69-BD17-A558A3A528EB}" srcOrd="0" destOrd="0" presId="urn:microsoft.com/office/officeart/2005/8/layout/pyramid4"/>
    <dgm:cxn modelId="{8DD20D63-4233-4A47-91B2-9981BA9786B5}" srcId="{930C0169-2E0E-4002-8531-9A9A09E43C86}" destId="{FF59200A-F22B-4EAD-A50F-AD125BB98526}" srcOrd="2" destOrd="0" parTransId="{59DD191F-1AA6-4AFA-A92D-F6FE1B4E5649}" sibTransId="{6CACAFAE-F106-4C17-B86B-6E125EB07142}"/>
    <dgm:cxn modelId="{5C92AD75-13E5-4DE0-B405-E67209A57F5B}" type="presOf" srcId="{FF59200A-F22B-4EAD-A50F-AD125BB98526}" destId="{313D78D6-B560-4CC8-912B-0814D0DA3855}" srcOrd="0" destOrd="0" presId="urn:microsoft.com/office/officeart/2005/8/layout/pyramid4"/>
    <dgm:cxn modelId="{FDAE9242-63A9-4E67-92CE-7EC331F3DCA5}" srcId="{930C0169-2E0E-4002-8531-9A9A09E43C86}" destId="{75EA605E-C62B-460E-92B2-32BA6243BD1A}" srcOrd="0" destOrd="0" parTransId="{7F1D02DE-CAC2-4CA9-A4A8-6B3E8C3E057D}" sibTransId="{09EAD015-EE85-49C1-B36F-540389DBA6A8}"/>
    <dgm:cxn modelId="{23BD5A08-215A-4E1F-9253-8FBC7DE707BE}" type="presOf" srcId="{647C5256-1388-43B5-BE36-BD561354E713}" destId="{85B7EB0F-CA75-4153-A5DD-D91621DCBA2B}" srcOrd="0" destOrd="0" presId="urn:microsoft.com/office/officeart/2005/8/layout/pyramid4"/>
    <dgm:cxn modelId="{B97087E9-75D6-4122-8831-B068B1658D4B}" srcId="{930C0169-2E0E-4002-8531-9A9A09E43C86}" destId="{078010F0-BF16-4087-B048-A925462078CD}" srcOrd="3" destOrd="0" parTransId="{E3B53F80-8802-4114-8338-588D3DF04AA7}" sibTransId="{CB26DC8C-C5B7-464C-91BF-2A86F2BB7905}"/>
    <dgm:cxn modelId="{D0D92479-422C-4128-8FAC-416A8B53529E}" type="presParOf" srcId="{FF9BD181-A73D-44EE-9678-6B4F2984F71C}" destId="{41868E3C-6668-424D-9C26-A50EC1B74C50}" srcOrd="0" destOrd="0" presId="urn:microsoft.com/office/officeart/2005/8/layout/pyramid4"/>
    <dgm:cxn modelId="{6D11072E-7491-4CC0-B338-A202C4805EF3}" type="presParOf" srcId="{FF9BD181-A73D-44EE-9678-6B4F2984F71C}" destId="{85B7EB0F-CA75-4153-A5DD-D91621DCBA2B}" srcOrd="1" destOrd="0" presId="urn:microsoft.com/office/officeart/2005/8/layout/pyramid4"/>
    <dgm:cxn modelId="{F99A1E8C-0A42-43D2-9AF4-75CFD052B6A8}" type="presParOf" srcId="{FF9BD181-A73D-44EE-9678-6B4F2984F71C}" destId="{313D78D6-B560-4CC8-912B-0814D0DA3855}" srcOrd="2" destOrd="0" presId="urn:microsoft.com/office/officeart/2005/8/layout/pyramid4"/>
    <dgm:cxn modelId="{3D7857F7-4AF9-4AC6-BE86-B8F05E25411C}" type="presParOf" srcId="{FF9BD181-A73D-44EE-9678-6B4F2984F71C}" destId="{659C72A1-98CE-4E69-BD17-A558A3A528EB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68E3C-6668-424D-9C26-A50EC1B74C50}">
      <dsp:nvSpPr>
        <dsp:cNvPr id="0" name=""/>
        <dsp:cNvSpPr/>
      </dsp:nvSpPr>
      <dsp:spPr>
        <a:xfrm>
          <a:off x="4497453" y="0"/>
          <a:ext cx="2547782" cy="2547782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מורה</a:t>
          </a:r>
          <a:endParaRPr lang="x-none" sz="2600" kern="1200" dirty="0"/>
        </a:p>
      </dsp:txBody>
      <dsp:txXfrm>
        <a:off x="5134399" y="1273891"/>
        <a:ext cx="1273891" cy="1273891"/>
      </dsp:txXfrm>
    </dsp:sp>
    <dsp:sp modelId="{85B7EB0F-CA75-4153-A5DD-D91621DCBA2B}">
      <dsp:nvSpPr>
        <dsp:cNvPr id="0" name=""/>
        <dsp:cNvSpPr/>
      </dsp:nvSpPr>
      <dsp:spPr>
        <a:xfrm>
          <a:off x="3223562" y="2547782"/>
          <a:ext cx="2547782" cy="2547782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שיעור</a:t>
          </a:r>
          <a:endParaRPr lang="x-none" sz="2600" kern="1200" dirty="0"/>
        </a:p>
      </dsp:txBody>
      <dsp:txXfrm>
        <a:off x="3860508" y="3821673"/>
        <a:ext cx="1273891" cy="1273891"/>
      </dsp:txXfrm>
    </dsp:sp>
    <dsp:sp modelId="{313D78D6-B560-4CC8-912B-0814D0DA3855}">
      <dsp:nvSpPr>
        <dsp:cNvPr id="0" name=""/>
        <dsp:cNvSpPr/>
      </dsp:nvSpPr>
      <dsp:spPr>
        <a:xfrm rot="10800000">
          <a:off x="4497453" y="2547782"/>
          <a:ext cx="2547782" cy="2547782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סדר יום פדגוגי חדש </a:t>
          </a:r>
          <a:endParaRPr lang="x-none" sz="2600" kern="1200" dirty="0"/>
        </a:p>
      </dsp:txBody>
      <dsp:txXfrm rot="10800000">
        <a:off x="5134398" y="2547782"/>
        <a:ext cx="1273891" cy="1273891"/>
      </dsp:txXfrm>
    </dsp:sp>
    <dsp:sp modelId="{659C72A1-98CE-4E69-BD17-A558A3A528EB}">
      <dsp:nvSpPr>
        <dsp:cNvPr id="0" name=""/>
        <dsp:cNvSpPr/>
      </dsp:nvSpPr>
      <dsp:spPr>
        <a:xfrm>
          <a:off x="5771345" y="2547782"/>
          <a:ext cx="2547782" cy="2547782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/>
            <a:t>סדירות</a:t>
          </a:r>
          <a:endParaRPr lang="x-none" sz="2600" kern="1200" dirty="0"/>
        </a:p>
      </dsp:txBody>
      <dsp:txXfrm>
        <a:off x="6408291" y="3821673"/>
        <a:ext cx="1273891" cy="1273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8448E8-29EA-4B99-A050-FFDE78649892}" type="datetimeFigureOut">
              <a:rPr lang="he-IL" smtClean="0"/>
              <a:t>כ"ט/סיון/תשפ"א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EFFEB7-3FCC-4DEE-B8C2-8126871705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764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B5785-A8EA-409F-A8D2-70B948614B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72043B23-B203-42B6-A4A3-03DD33840CA2}" type="datetimeFigureOut">
              <a:rPr lang="he-IL" smtClean="0"/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19E6B1-E78E-4F00-9A64-BED71010D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CA1B33-6448-4929-966C-901E163F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144-8E6A-4B14-981F-D7DDF85BF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409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82950C-788D-40E0-9342-0ABAEB2C6C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72043B23-B203-42B6-A4A3-03DD33840CA2}" type="datetimeFigureOut">
              <a:rPr lang="he-IL" smtClean="0"/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5B530B-AFE3-4B31-BFAD-58E96B9D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CCD8E4E-847F-4B91-A0E5-983AC656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144-8E6A-4B14-981F-D7DDF85BF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3646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F31625-87CF-4D2B-9C70-EE248A83B0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72043B23-B203-42B6-A4A3-03DD33840CA2}" type="datetimeFigureOut">
              <a:rPr lang="he-IL" smtClean="0"/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D14368-8A39-48CE-98D8-BBC39838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A6A3B5-000D-4214-A2EF-2C84CC940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144-8E6A-4B14-981F-D7DDF85BF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422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1826685" y="1827213"/>
            <a:ext cx="9751483" cy="4114800"/>
          </a:xfrm>
        </p:spPr>
        <p:txBody>
          <a:bodyPr/>
          <a:lstStyle/>
          <a:p>
            <a:pPr lvl="0"/>
            <a:r>
              <a:rPr lang="he-IL" noProof="0"/>
              <a:t>לחץ על הסמל כדי להוסיף טבלה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9243C972-D2B3-4C65-BEA7-06D2112B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2043B23-B203-42B6-A4A3-03DD33840CA2}" type="datetimeFigureOut">
              <a:rPr lang="he-IL" smtClean="0"/>
              <a:t>כ"ט/סיון/תשפ"א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C73A7637-57D3-4B7E-A166-7098A432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AEDC2BE6-046A-4838-8D77-4EA94E99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33239144-8E6A-4B14-981F-D7DDF85BF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2765415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8D5728-B765-4D85-A85F-63F75896DB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26C43B-A550-4FBA-887E-8D8607273BDC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CE2DDA-C0A8-4CED-9720-95AEB2D4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8BF2F6-FC2D-4B8B-A1B7-9FB884C9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DC8EC-D646-467D-B520-CD0F9800A89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0284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 b="1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840" y="1268765"/>
            <a:ext cx="10972800" cy="452596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66BF23-680A-4B74-A2BD-B9EF12BC5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EC1C48-1A4B-4F0D-BC89-307D32D8CBE1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A72FBC-FEF5-4F38-9AAD-6197B3217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27C1D1-2994-4F5A-B363-243D073C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F21F-9F6E-4F19-BDCE-E1CBD33B755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63025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r">
              <a:defRPr sz="225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0E0A71-0BD5-480A-86EE-CE932A224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AC6E87-85D2-47C2-BEE2-AD84D29A1407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706E93-FC7C-48C4-A40C-997F0F93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271DE3-0DCF-4600-AD76-D80A779F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4F64D-3C9A-4E3D-9491-7579CFDA180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3392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4092691-C3C1-4895-835C-8AB2F1FB8E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50A73C-0408-43C1-A661-CF329FD27BE9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822E7A4-1082-4309-A213-D8478BBF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19D140A-4ED6-4244-B243-52A4718C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9F28-85F6-484C-AB29-F2B114FAAEF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146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171E50A-1078-47B1-AC81-D0CA6A792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8A92AE-89BA-4D23-83F5-0D959A75D19C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C1DDCA23-1CAA-4661-9B02-0FF404A6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13823DB6-F8BA-4827-8222-F326A1B8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0880A-CE8A-4664-BC55-EFE21BEB6439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7979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328662FA-3199-4E44-9F6E-F6ED48CE2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43C7B3-8461-4D75-9422-95CDA1EFAD61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9609209-B61E-455B-9638-EFAD5F23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717EBE8-844C-49AC-8040-604289A2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B9CCD-DA4C-4B28-9CCD-E2F42E6F79E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568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AB172B5-FEFC-4F16-A090-1044926F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2F021-65E0-4AFC-8AAD-F10AFA5CB1BB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101381E-AC65-44F2-B94E-35C620C1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BBABAEC-5946-485E-93BC-542B7498A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5967A-378D-419A-B77E-8EF6A481D39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314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 b="1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840" y="1268765"/>
            <a:ext cx="10972800" cy="452596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995302-F04A-4EEC-A77F-7A88CFC3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72043B23-B203-42B6-A4A3-03DD33840CA2}" type="datetimeFigureOut">
              <a:rPr lang="he-IL" smtClean="0"/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E333A6-59C7-43EC-9C70-056DBF5F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8CA514-8EEC-40F0-8436-B0DAC3E88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144-8E6A-4B14-981F-D7DDF85BF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930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D4FA9B7-6103-4E2D-A514-F883EA2F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05DB6A-62EA-42AA-B40A-F0FC8D804357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EEFBFBA-03FD-4E87-B002-4B7C6AD0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0646F6E-771A-4F1A-99BE-A9D18B20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4D4DB-F866-4669-A5D6-5768E7DA371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670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B7F7B18F-9E65-47B0-ADD0-746D418F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A1C89A-9B39-4A0A-9842-1E3172BD0631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647B845-07E2-4D73-B797-9AD64FFE1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374EE67-D915-4A03-8DAC-79934B90B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8873-BBA9-4413-BF79-E061A36D729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2825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F2D49C-A267-470E-9DBF-26E1E9223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5F917F-8E1E-48F5-A43E-97B59873F0E6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FA39E8-0E49-4F21-8C07-47C1FB06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D2E2C1-D37E-4D7D-9544-26DB94E1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80DA6-27FB-407D-9F0A-658139215CA0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7346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0264CC-2E7E-4BD6-9219-37FD9C3C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6BA81D-5F72-40FF-B261-B70B33933563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2DCE57-990E-49D7-906C-FDDA48C0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3DE6BD-BEDB-411D-B105-113FDF7F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38AC-52DD-4755-8A8A-B6562EFA0DF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4916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1826685" y="1827213"/>
            <a:ext cx="9751483" cy="4114800"/>
          </a:xfrm>
        </p:spPr>
        <p:txBody>
          <a:bodyPr/>
          <a:lstStyle/>
          <a:p>
            <a:pPr lvl="0"/>
            <a:r>
              <a:rPr lang="he-IL" noProof="0"/>
              <a:t>לחץ על הסמל כדי להוסיף טבלה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C0663D6E-D1CE-435C-931E-A66F80DF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BFB33366-C419-4E33-B1D3-2D319CBA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9E9C3465-7A74-4D1F-B863-782BC1BCE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A1EBD-0AE2-4B05-B340-F53C4F9FAF9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0847619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80FDB7-09D9-49DC-A73D-6B0514860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4BEB22A-6B1C-4EF9-86D3-6668599838D1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77380E-7551-40FB-BC60-6E92676A9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40D5C4-3DF0-4E77-B3F5-25DB8F83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F66A2-6355-40CB-8375-1A68F2DB4FA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019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 b="1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840" y="1268765"/>
            <a:ext cx="10972800" cy="452596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D6C317-521F-400E-8F6E-B93EC4D1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54A05B-8E19-4D17-BD3D-0E530DFD52F2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C37838-C0CB-4686-B16F-F20359ED8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608716-FA35-461B-9B92-1273C169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1AA06-B6C2-402C-80BF-9AE88F025AD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4727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r">
              <a:defRPr sz="225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C42BF1-1071-4450-8FD1-DE2258E32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326836-0954-45E8-9A0A-F194B7F11A21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3B54CB-CB7B-4988-B702-DD2F10E0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C2DA70-B686-496F-B244-C96061B0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B995E-3AA8-4193-81E5-FFC920FAAF1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2243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C89F96B-1AC3-41BF-8EF6-FCFDDB618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17ADF2-EA6A-442E-B6ED-4C376E847048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CA6C575-BE2E-4DC5-96F1-4E0F1D63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FDED8B60-C310-44A4-A97F-0E2B0A1FB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940AC-0205-4318-8544-6CBA844A9BB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6035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94E7D66F-4E8A-40F4-932B-3F47D5D0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022315-6687-4046-B72A-27C0B15A5F0A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5149D0C-93D9-4EAE-BBD6-D1936120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AEECDB6-DBCE-40F8-99A3-332B650D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AD30A-FF5B-4503-A6EF-A1119F56D458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45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r">
              <a:defRPr sz="225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379F3B-81B5-46C7-849F-13D0209EAD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72043B23-B203-42B6-A4A3-03DD33840CA2}" type="datetimeFigureOut">
              <a:rPr lang="he-IL" smtClean="0"/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D599DC-BE32-4C3A-9481-E92FC0175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F9C373-F49A-4C8F-B428-EF83CDD7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144-8E6A-4B14-981F-D7DDF85BF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96119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F8AF37C8-02AA-447A-A976-749C81A7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EA970C-9D15-4BFA-B273-8A870797FD49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E6FA17CD-73F2-4626-8543-31325A3E3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4DCF11E9-04CB-4EDD-8CF9-CA081588A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DC6D-6F8C-4713-B2C0-165922B9DA2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4752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F77CB80-B3D2-4909-B3E3-66046F3D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4CE2B9-6F69-415E-85F0-4DF4C39FCF52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BB4E94B5-DF02-4BD2-87F2-E224F1ED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64D47AF0-8763-4F69-BE27-F326762D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9EE9-6501-49BF-BA3D-3C5C32597DC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9131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D8245810-C52E-42E0-8C55-D73B43DC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4A62D-BF84-4E8B-A995-DA75F8DF1C07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181BC0D-B9F2-453A-9A37-E9CD48128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DA97360-D145-42C5-9E22-B741450A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35859-2957-4EA4-B6A1-3BF22C41A20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5662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1F4C9B5-41F5-4DB5-B4EA-25C455B1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ACE646-5765-41D7-823C-EEF35B5D7479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592B30C-CD48-419E-BEAF-230D200E6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E792368-9734-4B43-8051-4183B498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DF36-E6D0-4F58-BDEF-8A77D8E9319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1412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47A186-14A0-4AE5-8229-A028B5270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A7E0B2-7515-43F5-8EA4-139DA1078E51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75B561-6B15-44F3-B2BF-31BD4782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D0BF31-0AC9-462D-A66B-C9FB1144F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F064-544E-4D37-AD1A-C3F0B0A51FB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0200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C62D4C-6222-42A4-9750-FD7BC5A6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4EC4DB-6A7F-41A7-856E-EE52DF5AAF1C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DC0D60-6F06-4F39-8E8E-566452337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F9FC59-B57F-4A69-8E67-ECE45462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3E616-138A-4505-8872-008F91AD146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7748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1826685" y="1827213"/>
            <a:ext cx="9751483" cy="4114800"/>
          </a:xfrm>
        </p:spPr>
        <p:txBody>
          <a:bodyPr/>
          <a:lstStyle/>
          <a:p>
            <a:pPr lvl="0"/>
            <a:r>
              <a:rPr lang="he-IL" noProof="0"/>
              <a:t>לחץ על הסמל כדי להוסיף טבלה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8783556-4519-48D9-9C60-BFC8F295D7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FA9D0EBD-049B-4B0C-A496-8668605C2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D631A67B-1823-4783-B7C8-6E304FB5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F76B5-17D3-492A-ACE7-6968B4A4054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36321109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700C44-0CA7-47E4-9C4D-9C7EC3EDB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14A9FB-E6D8-4B2B-98C6-861B1E89EF77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D31E96-CEA0-4674-9A42-F6958F93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07C38C-E5EC-4694-83BD-97640D3C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EBCD5-664D-45CA-BFA3-0F142290324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8043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 b="1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840" y="1268765"/>
            <a:ext cx="10972800" cy="452596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FE53C0-A7CF-40B9-B12B-42F77BE7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560F27-F193-4B68-A209-2C71732BBEC2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FAD80C-DFF7-4290-A583-2055CEC2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CEE33C4-04FD-4A5B-933D-3C99E80C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CCBF4-C148-462B-B1BC-8B20C3FA261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2156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r">
              <a:defRPr sz="225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24C1D4-68FE-4FEB-B962-91842446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6A435B-03B3-4F08-B642-A86532D5C480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2A80BA-A4DC-474B-81DE-0C9A6DD47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051662-BC0F-417B-9402-2FC7D704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997D5-2B00-4E88-AFC3-9B5A1010907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735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F7C96B2-6AA8-459F-B8F0-ED4899CD5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72043B23-B203-42B6-A4A3-03DD33840CA2}" type="datetimeFigureOut">
              <a:rPr lang="he-IL" smtClean="0"/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A71781B-79E7-4D66-8006-A2A08A1F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861E95F-DDCB-476D-995E-6E25126A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144-8E6A-4B14-981F-D7DDF85BF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699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34E79C13-28C8-471A-BE14-6C46EAC950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C82AE7-237C-4FF9-9BA5-9A31D13A3A45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3F801D81-0E3A-4CA9-91F2-4A7F3529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3074698-9E60-4AA9-AE7E-B4956C08C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BABBF-6284-40BF-A053-13DE5D26611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87516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C038AC02-D5CD-46D5-8973-DC51085D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7EC5B4F-50C5-439A-A292-ECB51EF937FD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4F9229D3-C441-4946-B40F-C23FF97B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1995274-8D89-4483-837C-0D720A907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9386-CD7C-4530-BC7B-12E1FE3E1FE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8208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98FFE98-BA33-4C88-902C-3CD9C9B7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3ACAD2-E02B-477A-80CE-3E4205E7C323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96CDF08E-EC38-4961-9954-38AAF60FC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6B13295-371E-4AC2-9461-60A22AE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2B2B7-11C8-46CF-B1F1-092AB6F6CD4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1449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24429FC0-A440-4A6F-B47A-0957950B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F63DD1-A9C8-472B-800D-391A3902ED38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0484A9A4-3232-430A-9A18-283AF6FF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AB5E976-980A-4C58-B098-16BD1180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916E2-C742-472A-952E-14AC5624C95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69054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5A226915-4127-46E6-9A58-B58F2655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208CBD-C59F-4C9C-BB49-D259E461FCF8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D80F328-ECF7-4357-95FF-A9127A8A4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B67DDBF-7946-4EA2-88CE-2C99F5B8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B8BD4-8CD7-4E19-9348-A4FEC45B0B8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9029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7DFA3B32-BE06-4BF2-AE4A-DF7265D1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3DE039-B7F8-46C0-8B37-2F41B10003DC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646DD59-F51E-40B1-82BB-266F60FD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D6CCC949-373B-425C-891A-BBBFF959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F450-1B50-4096-A9C8-AFAAB206EB4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6093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336EFC-BE42-4CDB-9A00-CDA1EFB3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0C8DCC-FCDC-48B6-8D93-D8093BB9057B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1B6E8B-AF9D-49DA-B44D-71F41837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F3FF8D-7CCB-4F5F-B135-A1FFBAA47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0BAF7-C1DD-4D52-A7EC-C0E65133271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9828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C5E70E-B84C-4531-9EF4-6D676594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60759C-92B7-4E2E-85AC-D1D9D139152F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1CC1EC-529F-4837-AA73-D49DD0F2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B81FB6-4656-4C08-AA36-5B7B7C00A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6958-D1BB-4EA7-85F7-9730DA70F7F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52662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1826685" y="1827213"/>
            <a:ext cx="9751483" cy="4114800"/>
          </a:xfrm>
        </p:spPr>
        <p:txBody>
          <a:bodyPr/>
          <a:lstStyle/>
          <a:p>
            <a:pPr lvl="0"/>
            <a:r>
              <a:rPr lang="he-IL" noProof="0"/>
              <a:t>לחץ על הסמל כדי להוסיף טבלה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EC94B538-87B3-48B0-8771-D494C485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E3C42BC6-CC1D-4DCF-AC1D-DF059446E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2E74118-7FBF-4C78-93F7-67DE54EDE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45099-1918-49FD-A8BA-9F0D6CF128A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70881822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כותרת, תוכן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22400" y="304802"/>
            <a:ext cx="10058400" cy="14319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xmlns="" id="{9F89BFA3-49EA-423E-B3AD-3703BA7C89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422400" y="6248400"/>
            <a:ext cx="2540000" cy="457200"/>
          </a:xfrm>
          <a:prstGeom prst="rect">
            <a:avLst/>
          </a:prstGeom>
        </p:spPr>
        <p:txBody>
          <a:bodyPr/>
          <a:lstStyle>
            <a:lvl1pPr algn="r" rtl="1" eaLnBrk="1" hangingPunct="1"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xmlns="" id="{E7860C89-A8C9-4D49-A07E-F451709ED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  <a:prstGeom prst="rect">
            <a:avLst/>
          </a:prstGeom>
        </p:spPr>
        <p:txBody>
          <a:bodyPr/>
          <a:lstStyle>
            <a:lvl1pPr algn="r" rtl="1" eaLnBrk="1" hangingPunct="1"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8" name="Rectangle 19">
            <a:extLst>
              <a:ext uri="{FF2B5EF4-FFF2-40B4-BE49-F238E27FC236}">
                <a16:creationId xmlns:a16="http://schemas.microsoft.com/office/drawing/2014/main" xmlns="" id="{964CA9C0-7D79-46E7-943D-20FA7677F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066999-9A3F-4403-85FC-76955C9578D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441219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DD15BEB-0E1F-40D8-8521-55C1B1FFE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72043B23-B203-42B6-A4A3-03DD33840CA2}" type="datetimeFigureOut">
              <a:rPr lang="he-IL" smtClean="0"/>
              <a:t>כ"ט/סיון/תשפ"א</a:t>
            </a:fld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9671DE87-BE2E-472A-887E-29D41442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931DE4B-A985-48C7-98CE-53A519EE1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144-8E6A-4B14-981F-D7DDF85BF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4789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83C164-4C6A-4C57-8D06-18AE98B7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FFDFB3-591A-4495-A723-D3293EBB30A1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A1EE23-86C8-41CA-AB04-2768E230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EAE8DC-7DC0-4C4B-81E8-3F8894D0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4B472-87B1-44A0-B3BE-C3E17D905EC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53871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25" b="1"/>
            </a:lvl1pPr>
          </a:lstStyle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840" y="1268765"/>
            <a:ext cx="10972800" cy="4525963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1B387E-05A0-4644-AE9F-30ACED257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B24F7B-4BA9-4BEE-96B3-A394B815F9D7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C9EC30-FAE6-4B43-9D70-40C5EF355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785209-3836-4921-8131-D19E4D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5EB3-BA08-4EEA-BC59-329A3E4D805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91035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r">
              <a:defRPr sz="225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85D441E-C5E9-4AB9-8C85-7822D5209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DD8C0C-0115-4249-86A6-981CBD4322D5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FB7D025-D1F2-4C15-8BC0-F40A9D2B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37F5C7-6CB4-4CF7-B051-48A3DCA3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6F74-89AA-4EA0-8A72-D960BE576D8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38491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5A059DD-5C16-45A1-815C-4E6C743F1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A7FB04-9673-4D0B-BB03-A5E50D89E31F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2BC7804-4442-4CF5-970A-628882BEB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73A7E50C-7C0B-4FEB-9270-CA761F21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2B8EC-F745-42EF-83B5-908520F9345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001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188D9AE5-E9BC-4737-B82E-8DFA32F8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CB42B6-0A6B-4F99-9C8E-5415E0739FBE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303F5E9A-8025-4A1B-82A4-00CF2E2BB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D232C22-C9F3-4BA5-82DC-FD97D5615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BD2A5-A93D-4E1B-882A-D79EBB8E42B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7509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5156EEF8-9662-4BC0-979A-1FA6D337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97995C-E8BD-4F9F-A816-CDA91BFBBF07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739D522-0EAA-4FF4-B4DF-3D0DBDBF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CD92DC2A-6CBA-4727-8F58-67F3C06FA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0249C-250B-4485-A89C-1E532CB4134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52094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535E0D01-238D-41B0-B6E7-A99A98FD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64B013-4E6C-4AB2-B207-18ADC2B378AC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47169ABD-6A01-48EB-AB20-BBCBB8AB0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31216D0C-2FFF-47C7-A3DC-E871F9AA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6F3F1-268D-413C-873B-63E880995FB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2237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4D88CF0-6E6B-4B39-A34F-62B691F8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143D09-5780-4E95-BC98-8DEFC372247E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271E978F-578E-40AA-874E-C43B98AB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3DD347A-A872-4E1A-BFAD-343D104F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23D4-777A-4E83-9F44-862963F59FB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398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E380538-BEFE-45BD-AEBD-5994E3D0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C4FD4D-72E1-4D00-977C-F99CE7DDFA20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E29408E-75CB-4B73-8FF3-241EB3F27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28854DEC-F436-4538-BB0C-8573DE9D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2CD8C-D8FD-4491-9EC7-2D1F29BCF95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08169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4BE7A8-AE25-4EDB-B72D-B9659E4A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D3FED5-BDCA-45C4-85C1-68A1308F486C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FBEE51-259C-435F-A7F1-0CA7A34E3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0740E1-1530-4AA3-AE3D-9BA607613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E926B-0F33-4064-9E48-3BE96465C3C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582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08B28B1D-D882-407F-8B30-EDF4F0F2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72043B23-B203-42B6-A4A3-03DD33840CA2}" type="datetimeFigureOut">
              <a:rPr lang="he-IL" smtClean="0"/>
              <a:t>כ"ט/סיון/תשפ"א</a:t>
            </a:fld>
            <a:endParaRPr lang="he-I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71B66E00-62D1-4FA7-8F00-2FF0FC998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C7817FF-E135-413F-B161-E545458D0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144-8E6A-4B14-981F-D7DDF85BF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29131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C4EA24-ACDA-4B20-ABA1-C14B1E81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B1A33E-3702-4672-8C0D-67F089B0C71D}" type="datetimeFigureOut">
              <a:rPr lang="he-IL"/>
              <a:pPr>
                <a:defRPr/>
              </a:pPr>
              <a:t>כ"ט/סיון/תשפ"א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918882-F294-4F9E-A77F-C695E0381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23674B-7759-416F-A4DD-86003048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0E4CA-D26A-44D3-AA7E-7495175E184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16013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כותרת וטבל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26685" y="301625"/>
            <a:ext cx="9751483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בלה 2"/>
          <p:cNvSpPr>
            <a:spLocks noGrp="1"/>
          </p:cNvSpPr>
          <p:nvPr>
            <p:ph type="tbl" idx="1"/>
          </p:nvPr>
        </p:nvSpPr>
        <p:spPr>
          <a:xfrm>
            <a:off x="1826685" y="1827213"/>
            <a:ext cx="9751483" cy="4114800"/>
          </a:xfrm>
        </p:spPr>
        <p:txBody>
          <a:bodyPr/>
          <a:lstStyle/>
          <a:p>
            <a:pPr lvl="0"/>
            <a:r>
              <a:rPr lang="he-IL" noProof="0"/>
              <a:t>לחץ על הסמל כדי להוסיף טבלה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156B2355-9B12-4A40-BFAE-B3B738B828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31075190-9536-4E70-8097-3BC92618D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6C2E16F5-5CCC-4C09-B4B6-9AF2435A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A31E9E-D17E-4F6B-BC5C-7D9395457929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6093933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15AEF1C7-A65E-4A8A-B25D-4F15BE95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72043B23-B203-42B6-A4A3-03DD33840CA2}" type="datetimeFigureOut">
              <a:rPr lang="he-IL" smtClean="0"/>
              <a:t>כ"ט/סיון/תשפ"א</a:t>
            </a:fld>
            <a:endParaRPr lang="he-I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9634DE45-94F4-4EE9-BCFB-8C502AC64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0110503A-7479-4261-A74E-A2780F9A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144-8E6A-4B14-981F-D7DDF85BF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490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E696B0D-2A57-48FB-A5DB-A491E37E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72043B23-B203-42B6-A4A3-03DD33840CA2}" type="datetimeFigureOut">
              <a:rPr lang="he-IL" smtClean="0"/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48F1E84-FC91-4AB0-850A-D1623CB5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E2D1845-535F-48A1-A8E9-30A4D892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144-8E6A-4B14-981F-D7DDF85BF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5113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1125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he-IL" noProof="0"/>
              <a:t>לחץ על הסמל כדי להוסיף תמונה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CE88DA8-6914-4C76-BC44-22A4A846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fld id="{72043B23-B203-42B6-A4A3-03DD33840CA2}" type="datetimeFigureOut">
              <a:rPr lang="he-IL" smtClean="0"/>
              <a:t>כ"ט/סיון/תשפ"א</a:t>
            </a:fld>
            <a:endParaRPr lang="he-I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1E9D4FB-38F3-4A8A-80F2-E93262A5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endParaRPr lang="he-IL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502DC22-1704-414B-8BBE-D5DC8C2BE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39144-8E6A-4B14-981F-D7DDF85BFF3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183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>
            <a:extLst>
              <a:ext uri="{FF2B5EF4-FFF2-40B4-BE49-F238E27FC236}">
                <a16:creationId xmlns:a16="http://schemas.microsoft.com/office/drawing/2014/main" xmlns="" id="{CB44FEA6-5161-4183-BA54-4425C116506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0"/>
          <a:stretch>
            <a:fillRect/>
          </a:stretch>
        </p:blipFill>
        <p:spPr bwMode="auto">
          <a:xfrm>
            <a:off x="1" y="-15875"/>
            <a:ext cx="12198351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2D98F0FE-EF5C-45EE-8156-CCFAAA4FF38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84767" y="130175"/>
            <a:ext cx="10972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849B26AE-DEAA-4524-9D9C-F5FB195C7D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84767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5F5A07-1D94-4A05-82AE-339A2BE51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995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3239144-8E6A-4B14-981F-D7DDF85BFF3B}" type="slidenum">
              <a:rPr lang="he-IL" smtClean="0"/>
              <a:t>‹#›</a:t>
            </a:fld>
            <a:endParaRPr lang="he-IL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E8E22FC6-097E-4522-AF61-1255FAAE2D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5" y="6238876"/>
            <a:ext cx="141816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xmlns="" id="{006A0A5C-0BB1-4AB6-9963-24A30C1529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6308726"/>
            <a:ext cx="18605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A529DDB6-6210-4667-980B-94EF2D4B9037}"/>
              </a:ext>
            </a:extLst>
          </p:cNvPr>
          <p:cNvCxnSpPr/>
          <p:nvPr/>
        </p:nvCxnSpPr>
        <p:spPr>
          <a:xfrm>
            <a:off x="0" y="616585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BEF4E28-E8D1-4242-A380-8070F051203D}"/>
              </a:ext>
            </a:extLst>
          </p:cNvPr>
          <p:cNvCxnSpPr/>
          <p:nvPr/>
        </p:nvCxnSpPr>
        <p:spPr>
          <a:xfrm>
            <a:off x="0" y="8366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76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1" eaLnBrk="1" fontAlgn="base" hangingPunct="1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5pPr>
      <a:lvl6pPr marL="25717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51435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77152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02870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192088" indent="-1920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513" indent="-16033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>
            <a:extLst>
              <a:ext uri="{FF2B5EF4-FFF2-40B4-BE49-F238E27FC236}">
                <a16:creationId xmlns:a16="http://schemas.microsoft.com/office/drawing/2014/main" xmlns="" id="{4623C958-D612-4694-AE02-A663944657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0"/>
          <a:stretch>
            <a:fillRect/>
          </a:stretch>
        </p:blipFill>
        <p:spPr bwMode="auto">
          <a:xfrm>
            <a:off x="1" y="-15875"/>
            <a:ext cx="12198351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>
            <a:extLst>
              <a:ext uri="{FF2B5EF4-FFF2-40B4-BE49-F238E27FC236}">
                <a16:creationId xmlns:a16="http://schemas.microsoft.com/office/drawing/2014/main" xmlns="" id="{AD112ABD-C8DC-4C8B-8E1D-FFE6D9A6C03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84767" y="130175"/>
            <a:ext cx="10972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xmlns="" id="{97557FE8-3301-423C-8DB5-F89FC8DEB3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84767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29E1C8-AC21-4284-803E-356E4EA570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995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560A94-B92A-443E-84A1-A2730DECA6B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03BDFF90-FF50-4E14-B15D-00F7C94A11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5" y="6238876"/>
            <a:ext cx="141816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xmlns="" id="{C0E5F5B5-CF41-4921-9CD2-B85BD64EFC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6308726"/>
            <a:ext cx="18605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FD90253-4E9A-4173-8F9A-EB354E9EA982}"/>
              </a:ext>
            </a:extLst>
          </p:cNvPr>
          <p:cNvCxnSpPr/>
          <p:nvPr/>
        </p:nvCxnSpPr>
        <p:spPr>
          <a:xfrm>
            <a:off x="0" y="616585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67A5A45F-C14D-4B1E-8269-66C53525D7FC}"/>
              </a:ext>
            </a:extLst>
          </p:cNvPr>
          <p:cNvCxnSpPr/>
          <p:nvPr/>
        </p:nvCxnSpPr>
        <p:spPr>
          <a:xfrm>
            <a:off x="0" y="8366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98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r" rtl="1" eaLnBrk="1" fontAlgn="base" hangingPunct="1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5pPr>
      <a:lvl6pPr marL="25717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51435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77152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02870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192088" indent="-1920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513" indent="-16033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4">
            <a:extLst>
              <a:ext uri="{FF2B5EF4-FFF2-40B4-BE49-F238E27FC236}">
                <a16:creationId xmlns:a16="http://schemas.microsoft.com/office/drawing/2014/main" xmlns="" id="{43545332-A60A-4F4F-B76B-72B2AB8BC1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0"/>
          <a:stretch>
            <a:fillRect/>
          </a:stretch>
        </p:blipFill>
        <p:spPr bwMode="auto">
          <a:xfrm>
            <a:off x="1" y="-15875"/>
            <a:ext cx="12198351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>
            <a:extLst>
              <a:ext uri="{FF2B5EF4-FFF2-40B4-BE49-F238E27FC236}">
                <a16:creationId xmlns:a16="http://schemas.microsoft.com/office/drawing/2014/main" xmlns="" id="{D58199FF-98E9-484A-B406-D3CAEB5934E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84767" y="130175"/>
            <a:ext cx="10972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xmlns="" id="{E5A3B05D-C01D-4AEF-807D-94B00C05E9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84767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FEBC19-7638-4050-9013-C3F3B6D11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995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21A177-3D7F-452E-B3CF-A499DD539FC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FAAC23AF-E865-4813-ACF8-F26A643B39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5" y="6238876"/>
            <a:ext cx="141816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xmlns="" id="{3859B154-041A-44B7-8AB5-0E8A248515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6308726"/>
            <a:ext cx="18605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BD03C33-DCEE-42F9-991F-D6C0A5D18EB3}"/>
              </a:ext>
            </a:extLst>
          </p:cNvPr>
          <p:cNvCxnSpPr/>
          <p:nvPr/>
        </p:nvCxnSpPr>
        <p:spPr>
          <a:xfrm>
            <a:off x="0" y="616585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E180C9E-976C-40EF-816E-143857321E1E}"/>
              </a:ext>
            </a:extLst>
          </p:cNvPr>
          <p:cNvCxnSpPr/>
          <p:nvPr/>
        </p:nvCxnSpPr>
        <p:spPr>
          <a:xfrm>
            <a:off x="0" y="8366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65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r" rtl="1" eaLnBrk="1" fontAlgn="base" hangingPunct="1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5pPr>
      <a:lvl6pPr marL="25717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51435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77152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02870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192088" indent="-1920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513" indent="-16033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>
            <a:extLst>
              <a:ext uri="{FF2B5EF4-FFF2-40B4-BE49-F238E27FC236}">
                <a16:creationId xmlns:a16="http://schemas.microsoft.com/office/drawing/2014/main" xmlns="" id="{B5DE46FE-0176-40A5-838D-6EB19A84282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0"/>
          <a:stretch>
            <a:fillRect/>
          </a:stretch>
        </p:blipFill>
        <p:spPr bwMode="auto">
          <a:xfrm>
            <a:off x="1" y="-15875"/>
            <a:ext cx="12198351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Placeholder 1">
            <a:extLst>
              <a:ext uri="{FF2B5EF4-FFF2-40B4-BE49-F238E27FC236}">
                <a16:creationId xmlns:a16="http://schemas.microsoft.com/office/drawing/2014/main" xmlns="" id="{652EF2D8-E697-4C90-AC03-4AEEA98CFE4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84767" y="130175"/>
            <a:ext cx="10972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4100" name="Text Placeholder 2">
            <a:extLst>
              <a:ext uri="{FF2B5EF4-FFF2-40B4-BE49-F238E27FC236}">
                <a16:creationId xmlns:a16="http://schemas.microsoft.com/office/drawing/2014/main" xmlns="" id="{D212EC0E-5354-469E-B8AC-3B22AF02EC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84767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0AF0CA-69E2-4523-A7FA-D68D2AD20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995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CE9D77-630C-4E3A-8BE6-DF40F468A143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A7DDFCD4-EE5D-476C-BF82-67E76D59CA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5" y="6238876"/>
            <a:ext cx="141816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xmlns="" id="{DBF2949A-8BF1-4FFA-BF36-2A88D7EEFBA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6308726"/>
            <a:ext cx="18605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D7226CB-2FBE-4F20-8861-8D20E9B68D7E}"/>
              </a:ext>
            </a:extLst>
          </p:cNvPr>
          <p:cNvCxnSpPr/>
          <p:nvPr/>
        </p:nvCxnSpPr>
        <p:spPr>
          <a:xfrm>
            <a:off x="0" y="616585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1CA36D3-177E-40CA-9A03-D9EAA1CE9E68}"/>
              </a:ext>
            </a:extLst>
          </p:cNvPr>
          <p:cNvCxnSpPr/>
          <p:nvPr/>
        </p:nvCxnSpPr>
        <p:spPr>
          <a:xfrm>
            <a:off x="0" y="8366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6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r" rtl="1" eaLnBrk="1" fontAlgn="base" hangingPunct="1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5pPr>
      <a:lvl6pPr marL="25717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51435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77152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02870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192088" indent="-1920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513" indent="-16033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>
            <a:extLst>
              <a:ext uri="{FF2B5EF4-FFF2-40B4-BE49-F238E27FC236}">
                <a16:creationId xmlns:a16="http://schemas.microsoft.com/office/drawing/2014/main" xmlns="" id="{9D6B1D69-7640-483E-834F-78E5719C5F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0"/>
          <a:stretch>
            <a:fillRect/>
          </a:stretch>
        </p:blipFill>
        <p:spPr bwMode="auto">
          <a:xfrm>
            <a:off x="1" y="-15875"/>
            <a:ext cx="12198351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>
            <a:extLst>
              <a:ext uri="{FF2B5EF4-FFF2-40B4-BE49-F238E27FC236}">
                <a16:creationId xmlns:a16="http://schemas.microsoft.com/office/drawing/2014/main" xmlns="" id="{3E65FF58-6975-4AEB-8A99-05AF21E7312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84767" y="130175"/>
            <a:ext cx="109728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</a:p>
        </p:txBody>
      </p:sp>
      <p:sp>
        <p:nvSpPr>
          <p:cNvPr id="5124" name="Text Placeholder 2">
            <a:extLst>
              <a:ext uri="{FF2B5EF4-FFF2-40B4-BE49-F238E27FC236}">
                <a16:creationId xmlns:a16="http://schemas.microsoft.com/office/drawing/2014/main" xmlns="" id="{75DAD138-C907-4222-8493-72D3D39569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84767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F195D9-E03D-4B13-A13A-3E7C21EC7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79951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153388-1C45-4929-B3FB-1B311E1E725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xmlns="" id="{1F94548B-CA42-40CA-90DE-6FD32D2061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485" y="6238876"/>
            <a:ext cx="141816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xmlns="" id="{3CFB93E9-8333-4766-A615-FDC52855C5B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6308726"/>
            <a:ext cx="1860551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D287BED-5A28-40D7-B967-E81372E822B0}"/>
              </a:ext>
            </a:extLst>
          </p:cNvPr>
          <p:cNvCxnSpPr/>
          <p:nvPr/>
        </p:nvCxnSpPr>
        <p:spPr>
          <a:xfrm>
            <a:off x="0" y="6165850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0FE59595-F79E-4FA3-9D18-FE5808A844A5}"/>
              </a:ext>
            </a:extLst>
          </p:cNvPr>
          <p:cNvCxnSpPr/>
          <p:nvPr/>
        </p:nvCxnSpPr>
        <p:spPr>
          <a:xfrm>
            <a:off x="0" y="836613"/>
            <a:ext cx="12192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61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r" rtl="1" eaLnBrk="1" fontAlgn="base" hangingPunct="1">
        <a:spcBef>
          <a:spcPct val="0"/>
        </a:spcBef>
        <a:spcAft>
          <a:spcPct val="0"/>
        </a:spcAft>
        <a:defRPr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2pPr>
      <a:lvl3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3pPr>
      <a:lvl4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4pPr>
      <a:lvl5pPr algn="r" rtl="1" eaLnBrk="1" fontAlgn="base" hangingPunct="1">
        <a:spcBef>
          <a:spcPct val="0"/>
        </a:spcBef>
        <a:spcAft>
          <a:spcPct val="0"/>
        </a:spcAft>
        <a:defRPr>
          <a:solidFill>
            <a:schemeClr val="bg1"/>
          </a:solidFill>
          <a:latin typeface="Arial" charset="0"/>
          <a:cs typeface="Arial" charset="0"/>
        </a:defRPr>
      </a:lvl5pPr>
      <a:lvl6pPr marL="25717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51435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771525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028700" algn="ctr" rtl="1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192088" indent="-1920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17513" indent="-16033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r" rtl="1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mpleicons_Interface_redo-arrow-1.sv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7C918F-7BFB-48D9-A49B-B68460579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767" y="130175"/>
            <a:ext cx="10972800" cy="706438"/>
          </a:xfrm>
        </p:spPr>
        <p:txBody>
          <a:bodyPr wrap="square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e-IL" sz="3600" dirty="0">
                <a:ln w="10160">
                  <a:solidFill>
                    <a:schemeClr val="accent5"/>
                  </a:solidFill>
                  <a:prstDash val="solid"/>
                </a:ln>
              </a:rPr>
              <a:t>עקרונות ליצירת </a:t>
            </a:r>
            <a:r>
              <a:rPr lang="en-US" sz="3600" dirty="0">
                <a:ln w="10160">
                  <a:solidFill>
                    <a:schemeClr val="accent5"/>
                  </a:solidFill>
                  <a:prstDash val="solid"/>
                </a:ln>
              </a:rPr>
              <a:t> </a:t>
            </a:r>
            <a:r>
              <a:rPr lang="he-IL" sz="3600" dirty="0">
                <a:ln w="10160">
                  <a:solidFill>
                    <a:schemeClr val="accent5"/>
                  </a:solidFill>
                  <a:prstDash val="solid"/>
                </a:ln>
              </a:rPr>
              <a:t>סדר יום פדגוגי חדש בבית הספר</a:t>
            </a:r>
            <a:endParaRPr lang="en-US" sz="3600" dirty="0">
              <a:ln w="10160">
                <a:solidFill>
                  <a:schemeClr val="accent5"/>
                </a:solidFill>
                <a:prstDash val="solid"/>
              </a:ln>
            </a:endParaRPr>
          </a:p>
          <a:p>
            <a:pPr>
              <a:lnSpc>
                <a:spcPct val="90000"/>
              </a:lnSpc>
            </a:pPr>
            <a:endParaRPr lang="x-none" dirty="0"/>
          </a:p>
        </p:txBody>
      </p:sp>
      <p:pic>
        <p:nvPicPr>
          <p:cNvPr id="1026" name="Picture 2" descr="toddler's standing in front of beige concrete stair">
            <a:extLst>
              <a:ext uri="{FF2B5EF4-FFF2-40B4-BE49-F238E27FC236}">
                <a16:creationId xmlns:a16="http://schemas.microsoft.com/office/drawing/2014/main" xmlns="" id="{9152D5D4-A1B7-4287-A831-B79227D98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/>
          <a:stretch/>
        </p:blipFill>
        <p:spPr bwMode="auto">
          <a:xfrm>
            <a:off x="883840" y="1268765"/>
            <a:ext cx="10972800" cy="4525963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389276-C761-4B20-88B6-BB99ECCB9EFA}"/>
              </a:ext>
            </a:extLst>
          </p:cNvPr>
          <p:cNvSpPr txBox="1"/>
          <p:nvPr/>
        </p:nvSpPr>
        <p:spPr>
          <a:xfrm>
            <a:off x="9920223" y="6870700"/>
            <a:ext cx="22717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1">
            <a:spAutoFit/>
          </a:bodyPr>
          <a:lstStyle/>
          <a:p>
            <a:pPr algn="r">
              <a:spcAft>
                <a:spcPts val="600"/>
              </a:spcAft>
            </a:pPr>
            <a:r>
              <a:rPr lang="he-IL" sz="700">
                <a:solidFill>
                  <a:srgbClr val="FFFFFF"/>
                </a:solidFill>
                <a:latin typeface="+mn-lt"/>
                <a:cs typeface="+mn-cs"/>
                <a:hlinkClick r:id="rId3" tooltip="https://commons.wikimedia.org/wiki/File:Simpleicons_Interface_redo-arrow-1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תמונה זו</a:t>
            </a:r>
            <a:r>
              <a:rPr lang="he-IL" sz="700">
                <a:solidFill>
                  <a:srgbClr val="FFFFFF"/>
                </a:solidFill>
                <a:latin typeface="+mn-lt"/>
                <a:cs typeface="+mn-cs"/>
              </a:rPr>
              <a:t> מאת מחבר לא ידוע ניתן ברשיון במסגרת </a:t>
            </a:r>
            <a:r>
              <a:rPr lang="he-IL" sz="700">
                <a:solidFill>
                  <a:srgbClr val="FFFFFF"/>
                </a:solidFill>
                <a:latin typeface="+mn-lt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e-IL" sz="700">
              <a:solidFill>
                <a:srgbClr val="FF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9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22FFF477-33AF-4FF7-BBBF-C5933F761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997"/>
            <a:ext cx="12192000" cy="609706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xmlns="" id="{03DE0BDD-59F6-4902-AA5F-EFCCE59311CC}"/>
              </a:ext>
            </a:extLst>
          </p:cNvPr>
          <p:cNvSpPr/>
          <p:nvPr/>
        </p:nvSpPr>
        <p:spPr>
          <a:xfrm>
            <a:off x="8870652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שיעור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F7050EA4-A946-4C8E-A855-90E69B240E37}"/>
              </a:ext>
            </a:extLst>
          </p:cNvPr>
          <p:cNvSpPr/>
          <p:nvPr/>
        </p:nvSpPr>
        <p:spPr>
          <a:xfrm>
            <a:off x="4999413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מורים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xmlns="" id="{F3349441-A911-4521-8D29-E82CD0647E40}"/>
              </a:ext>
            </a:extLst>
          </p:cNvPr>
          <p:cNvSpPr/>
          <p:nvPr/>
        </p:nvSpPr>
        <p:spPr>
          <a:xfrm>
            <a:off x="916459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סדירות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xmlns="" id="{10307A4B-36E6-4CDC-A1C0-51CCBB1AF73C}"/>
              </a:ext>
            </a:extLst>
          </p:cNvPr>
          <p:cNvSpPr/>
          <p:nvPr/>
        </p:nvSpPr>
        <p:spPr>
          <a:xfrm>
            <a:off x="4781698" y="2589677"/>
            <a:ext cx="2780475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400" b="1" u="sng" dirty="0"/>
              <a:t>המורה כמנחה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u="sng" dirty="0"/>
              <a:t>הכשרת המורים –חוץ ופנים בית ספרי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xmlns="" id="{791A0D7A-20ED-47AF-B213-2AF8CB811AFB}"/>
              </a:ext>
            </a:extLst>
          </p:cNvPr>
          <p:cNvSpPr/>
          <p:nvPr/>
        </p:nvSpPr>
        <p:spPr>
          <a:xfrm>
            <a:off x="499673" y="2461266"/>
            <a:ext cx="3475746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חדר מורים לומד-הכשרה לימוד וליווי –מפגש שבועי קבוע לכל המורים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קביעת מפגשים משותפים בינתחומיים / סיפורי הצלחה</a:t>
            </a:r>
            <a:endParaRPr lang="en-US" dirty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השתלמויות/מומחים בית </a:t>
            </a:r>
            <a:r>
              <a:rPr lang="he-IL" dirty="0" err="1"/>
              <a:t>ספריים</a:t>
            </a:r>
            <a:endParaRPr lang="en-US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C87FAB85-0550-4DA1-AAFC-5B22C497B351}"/>
              </a:ext>
            </a:extLst>
          </p:cNvPr>
          <p:cNvSpPr/>
          <p:nvPr/>
        </p:nvSpPr>
        <p:spPr>
          <a:xfrm>
            <a:off x="8611737" y="2326583"/>
            <a:ext cx="3080590" cy="267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b="1" dirty="0"/>
              <a:t>עידוד שיח </a:t>
            </a:r>
            <a:r>
              <a:rPr lang="he-IL" sz="1600" b="1" dirty="0" err="1"/>
              <a:t>דיאלוגי</a:t>
            </a:r>
            <a:r>
              <a:rPr lang="he-IL" sz="1600" b="1" dirty="0"/>
              <a:t> בשיעור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b="1" dirty="0"/>
              <a:t>יצירת מרחב בטוח ושמירה על כללי שיח בסיסיים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b="1" dirty="0"/>
              <a:t>שילוב רפלקציה -</a:t>
            </a:r>
            <a:r>
              <a:rPr lang="he-IL" sz="1600" b="1" dirty="0" err="1"/>
              <a:t>מטאקוגניציה</a:t>
            </a:r>
            <a:endParaRPr lang="he-IL" sz="1600" b="1" dirty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b="1" dirty="0"/>
              <a:t>שילוב מגוון דרכי הוראה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b="1" dirty="0"/>
              <a:t>עבודה שיתופית בקבוצות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1600" b="1" dirty="0"/>
              <a:t>עבודות חקר/פרויקטים/יוזמות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xmlns="" id="{080A2FD2-92C5-40D8-A37B-18BC85F83EC0}"/>
              </a:ext>
            </a:extLst>
          </p:cNvPr>
          <p:cNvSpPr/>
          <p:nvPr/>
        </p:nvSpPr>
        <p:spPr>
          <a:xfrm>
            <a:off x="3973702" y="6137139"/>
            <a:ext cx="4379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מה אני הייתי עושה?</a:t>
            </a:r>
          </a:p>
        </p:txBody>
      </p:sp>
    </p:spTree>
    <p:extLst>
      <p:ext uri="{BB962C8B-B14F-4D97-AF65-F5344CB8AC3E}">
        <p14:creationId xmlns:p14="http://schemas.microsoft.com/office/powerpoint/2010/main" val="107371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22FFF477-33AF-4FF7-BBBF-C5933F761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7060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xmlns="" id="{03DE0BDD-59F6-4902-AA5F-EFCCE59311CC}"/>
              </a:ext>
            </a:extLst>
          </p:cNvPr>
          <p:cNvSpPr/>
          <p:nvPr/>
        </p:nvSpPr>
        <p:spPr>
          <a:xfrm>
            <a:off x="8870652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שיעור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F7050EA4-A946-4C8E-A855-90E69B240E37}"/>
              </a:ext>
            </a:extLst>
          </p:cNvPr>
          <p:cNvSpPr/>
          <p:nvPr/>
        </p:nvSpPr>
        <p:spPr>
          <a:xfrm>
            <a:off x="4999413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מורים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xmlns="" id="{F3349441-A911-4521-8D29-E82CD0647E40}"/>
              </a:ext>
            </a:extLst>
          </p:cNvPr>
          <p:cNvSpPr/>
          <p:nvPr/>
        </p:nvSpPr>
        <p:spPr>
          <a:xfrm>
            <a:off x="916459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סדירות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xmlns="" id="{B97E3D39-42B4-404F-8144-4B42D501793A}"/>
              </a:ext>
            </a:extLst>
          </p:cNvPr>
          <p:cNvSpPr/>
          <p:nvPr/>
        </p:nvSpPr>
        <p:spPr>
          <a:xfrm>
            <a:off x="8611737" y="2052695"/>
            <a:ext cx="3080591" cy="577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400" b="1" u="sng" dirty="0"/>
              <a:t>שעור מכוון מיומנויות</a:t>
            </a:r>
            <a:endParaRPr lang="he-IL" sz="2000" b="1" u="sng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xmlns="" id="{10307A4B-36E6-4CDC-A1C0-51CCBB1AF73C}"/>
              </a:ext>
            </a:extLst>
          </p:cNvPr>
          <p:cNvSpPr/>
          <p:nvPr/>
        </p:nvSpPr>
        <p:spPr>
          <a:xfrm>
            <a:off x="4890555" y="2265573"/>
            <a:ext cx="2780475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ביסוס המיומנויות בקרב המורים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מבנה שעור ברור 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xmlns="" id="{791A0D7A-20ED-47AF-B213-2AF8CB811AFB}"/>
              </a:ext>
            </a:extLst>
          </p:cNvPr>
          <p:cNvSpPr/>
          <p:nvPr/>
        </p:nvSpPr>
        <p:spPr>
          <a:xfrm>
            <a:off x="655556" y="2052695"/>
            <a:ext cx="3084567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חדר מורים לומד-הכשרה לימוד וליווי –מפגש שבועי קבוע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מורים כמומחים בית </a:t>
            </a:r>
            <a:r>
              <a:rPr lang="he-IL" dirty="0" err="1"/>
              <a:t>ספריים</a:t>
            </a:r>
            <a:endParaRPr lang="en-US" dirty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שילוב השתלמויות/ מומחים חוץ בית </a:t>
            </a:r>
            <a:r>
              <a:rPr lang="he-IL" dirty="0" err="1"/>
              <a:t>ספריים</a:t>
            </a:r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xmlns="" id="{080A2FD2-92C5-40D8-A37B-18BC85F83EC0}"/>
              </a:ext>
            </a:extLst>
          </p:cNvPr>
          <p:cNvSpPr/>
          <p:nvPr/>
        </p:nvSpPr>
        <p:spPr>
          <a:xfrm>
            <a:off x="3973702" y="6137139"/>
            <a:ext cx="4379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מה אני הייתי עושה?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E821BA19-D6BF-4D5D-816C-975490929AD7}"/>
              </a:ext>
            </a:extLst>
          </p:cNvPr>
          <p:cNvSpPr/>
          <p:nvPr/>
        </p:nvSpPr>
        <p:spPr>
          <a:xfrm>
            <a:off x="8611737" y="3052468"/>
            <a:ext cx="31970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/>
              <a:t>עבודת צוות, </a:t>
            </a:r>
            <a:r>
              <a:rPr lang="he-IL" dirty="0" err="1"/>
              <a:t>מטאקוגניציה</a:t>
            </a:r>
            <a:r>
              <a:rPr lang="he-IL" dirty="0"/>
              <a:t>, </a:t>
            </a:r>
          </a:p>
          <a:p>
            <a:pPr algn="ctr"/>
            <a:r>
              <a:rPr lang="he-IL" dirty="0"/>
              <a:t>תקשורתיות, </a:t>
            </a:r>
          </a:p>
          <a:p>
            <a:pPr algn="ctr"/>
            <a:r>
              <a:rPr lang="he-IL" dirty="0"/>
              <a:t>אמפתיה, אוריינטציה דיגיטלית ,</a:t>
            </a:r>
          </a:p>
          <a:p>
            <a:pPr algn="ctr"/>
            <a:r>
              <a:rPr lang="he-IL" dirty="0"/>
              <a:t>יזמות ויצירתיות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50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x white sticky notes">
            <a:extLst>
              <a:ext uri="{FF2B5EF4-FFF2-40B4-BE49-F238E27FC236}">
                <a16:creationId xmlns:a16="http://schemas.microsoft.com/office/drawing/2014/main" xmlns="" id="{4821C9CF-177F-4422-816D-D328C47B40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r="7441" b="-1"/>
          <a:stretch/>
        </p:blipFill>
        <p:spPr bwMode="auto">
          <a:xfrm>
            <a:off x="0" y="0"/>
            <a:ext cx="12192000" cy="6962503"/>
          </a:xfrm>
          <a:prstGeom prst="rect">
            <a:avLst/>
          </a:prstGeom>
          <a:solidFill>
            <a:srgbClr val="FFFFFF"/>
          </a:solidFill>
          <a:ex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7C2DEB-6E08-469C-B332-11B194B0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850" y="0"/>
            <a:ext cx="9157063" cy="1476972"/>
          </a:xfrm>
        </p:spPr>
        <p:txBody>
          <a:bodyPr wrap="square" anchor="ctr">
            <a:normAutofit/>
          </a:bodyPr>
          <a:lstStyle/>
          <a:p>
            <a:pPr algn="ctr"/>
            <a:r>
              <a:rPr lang="he-IL" sz="4400" b="1" dirty="0"/>
              <a:t>איך עושים את זה? </a:t>
            </a:r>
            <a:endParaRPr lang="x-none" sz="4400" b="1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xmlns="" id="{A0B56696-6451-4945-BC0C-4FAA3E49CA38}"/>
              </a:ext>
            </a:extLst>
          </p:cNvPr>
          <p:cNvSpPr/>
          <p:nvPr/>
        </p:nvSpPr>
        <p:spPr>
          <a:xfrm>
            <a:off x="8347165" y="2910915"/>
            <a:ext cx="1815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 err="1"/>
              <a:t>צימצום</a:t>
            </a:r>
            <a:r>
              <a:rPr lang="he-IL" b="1" dirty="0"/>
              <a:t> על פני דילול – ישמו את הרעיון במידה מצומצמת</a:t>
            </a:r>
            <a:endParaRPr lang="he-IL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xmlns="" id="{048F2625-1723-4676-84F8-9B0EBD5026A1}"/>
              </a:ext>
            </a:extLst>
          </p:cNvPr>
          <p:cNvSpPr/>
          <p:nvPr/>
        </p:nvSpPr>
        <p:spPr>
          <a:xfrm>
            <a:off x="4808068" y="1471510"/>
            <a:ext cx="2486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/>
              <a:t>צעדים קטנים (שיטת המניפה)  התרחבות הדרגתית וזהירה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xmlns="" id="{A08A6BAE-9AFF-4F40-9500-B2DEC9857C6B}"/>
              </a:ext>
            </a:extLst>
          </p:cNvPr>
          <p:cNvSpPr/>
          <p:nvPr/>
        </p:nvSpPr>
        <p:spPr>
          <a:xfrm>
            <a:off x="1251075" y="4464355"/>
            <a:ext cx="26024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/>
              <a:t>למידה מתמדת-  </a:t>
            </a:r>
          </a:p>
          <a:p>
            <a:pPr algn="ctr"/>
            <a:r>
              <a:rPr lang="he-IL" b="1" dirty="0"/>
              <a:t>מנהיגות ותשומות: צוות מוביל פעיל</a:t>
            </a:r>
            <a:r>
              <a:rPr lang="en-US" b="1" dirty="0"/>
              <a:t>,</a:t>
            </a:r>
            <a:r>
              <a:rPr lang="he-IL" b="1" dirty="0"/>
              <a:t> ביקורתי </a:t>
            </a:r>
            <a:endParaRPr lang="he-IL" dirty="0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xmlns="" id="{14A0B748-CF1E-4781-976E-610E865248FA}"/>
              </a:ext>
            </a:extLst>
          </p:cNvPr>
          <p:cNvSpPr/>
          <p:nvPr/>
        </p:nvSpPr>
        <p:spPr>
          <a:xfrm>
            <a:off x="4808068" y="2889118"/>
            <a:ext cx="20639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b="1" dirty="0"/>
              <a:t>גיוס של מובילי שינוי -השתלמויות מבוססות התנסות לצוותים כלליים וייעודיים </a:t>
            </a:r>
            <a:endParaRPr lang="he-IL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AB6DA211-A2B5-4432-B569-C8F4D7203858}"/>
              </a:ext>
            </a:extLst>
          </p:cNvPr>
          <p:cNvSpPr/>
          <p:nvPr/>
        </p:nvSpPr>
        <p:spPr>
          <a:xfrm>
            <a:off x="1482960" y="1345907"/>
            <a:ext cx="2189576" cy="1114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he-IL" b="1" dirty="0"/>
              <a:t>שבירת קיבעונות חשיבתיים 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xmlns="" id="{8A5709C0-02B1-4209-BBDE-D8AFCA5D177F}"/>
              </a:ext>
            </a:extLst>
          </p:cNvPr>
          <p:cNvSpPr/>
          <p:nvPr/>
        </p:nvSpPr>
        <p:spPr>
          <a:xfrm>
            <a:off x="5029197" y="4937145"/>
            <a:ext cx="19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/>
              <a:t>תנהיגו, אל תנהלו! 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436425" y="6001340"/>
            <a:ext cx="7547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איך אני רוצה לעשות זאת?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xmlns="" id="{0D82426A-42EB-4AE1-A3BC-5853D52333BD}"/>
              </a:ext>
            </a:extLst>
          </p:cNvPr>
          <p:cNvSpPr/>
          <p:nvPr/>
        </p:nvSpPr>
        <p:spPr>
          <a:xfrm>
            <a:off x="7849431" y="4724899"/>
            <a:ext cx="28140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קהילת מנהלים/מובילים לומדת ומלמדת </a:t>
            </a:r>
          </a:p>
        </p:txBody>
      </p:sp>
    </p:spTree>
    <p:extLst>
      <p:ext uri="{BB962C8B-B14F-4D97-AF65-F5344CB8AC3E}">
        <p14:creationId xmlns:p14="http://schemas.microsoft.com/office/powerpoint/2010/main" val="124509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אתר המבחנים של ישראל • behatzlacha">
            <a:extLst>
              <a:ext uri="{FF2B5EF4-FFF2-40B4-BE49-F238E27FC236}">
                <a16:creationId xmlns:a16="http://schemas.microsoft.com/office/drawing/2014/main" xmlns="" id="{255726DA-C9B7-413B-A9BE-861B5EB9F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58" y="1772736"/>
            <a:ext cx="7249614" cy="267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9 בהצלחה ideas | cards, hebrew education, elementary school counselor">
            <a:extLst>
              <a:ext uri="{FF2B5EF4-FFF2-40B4-BE49-F238E27FC236}">
                <a16:creationId xmlns:a16="http://schemas.microsoft.com/office/drawing/2014/main" xmlns="" id="{C0BD6DA4-0681-4037-8E36-14730AC23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980" y="1368287"/>
            <a:ext cx="4121426" cy="4121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0155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7573D397-3C78-4D26-B294-0022456F9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761112"/>
              </p:ext>
            </p:extLst>
          </p:nvPr>
        </p:nvGraphicFramePr>
        <p:xfrm>
          <a:off x="462620" y="1007824"/>
          <a:ext cx="11542690" cy="5095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81A788B-80C1-4D42-84BC-2E8E9160630C}"/>
              </a:ext>
            </a:extLst>
          </p:cNvPr>
          <p:cNvSpPr txBox="1"/>
          <p:nvPr/>
        </p:nvSpPr>
        <p:spPr>
          <a:xfrm>
            <a:off x="8734152" y="3963749"/>
            <a:ext cx="2926079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he-IL" b="1" dirty="0">
                <a:solidFill>
                  <a:srgbClr val="FF0000"/>
                </a:solidFill>
              </a:rPr>
              <a:t>היברידיות</a:t>
            </a:r>
          </a:p>
          <a:p>
            <a:pPr algn="r"/>
            <a:r>
              <a:rPr lang="he-IL" dirty="0">
                <a:solidFill>
                  <a:srgbClr val="FF0000"/>
                </a:solidFill>
              </a:rPr>
              <a:t>בכל מקום וזמן ,בין תחומיות</a:t>
            </a:r>
            <a:endParaRPr lang="en-US" dirty="0">
              <a:solidFill>
                <a:srgbClr val="FF0000"/>
              </a:solidFill>
            </a:endParaRPr>
          </a:p>
          <a:p>
            <a:pPr algn="r" rtl="1"/>
            <a:r>
              <a:rPr lang="he-IL" dirty="0">
                <a:solidFill>
                  <a:srgbClr val="FF0000"/>
                </a:solidFill>
              </a:rPr>
              <a:t>(שיעורים, מפגשים, פעילויות)</a:t>
            </a:r>
          </a:p>
          <a:p>
            <a:pPr algn="ctr"/>
            <a:r>
              <a:rPr lang="he-IL" dirty="0"/>
              <a:t> </a:t>
            </a:r>
          </a:p>
          <a:p>
            <a:pPr algn="ctr"/>
            <a:endParaRPr lang="he-I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DD8A92-F3DE-4493-BFB6-0E37C62FA971}"/>
              </a:ext>
            </a:extLst>
          </p:cNvPr>
          <p:cNvSpPr txBox="1"/>
          <p:nvPr/>
        </p:nvSpPr>
        <p:spPr>
          <a:xfrm>
            <a:off x="7389059" y="1713749"/>
            <a:ext cx="358338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he-IL" b="1" dirty="0">
                <a:solidFill>
                  <a:srgbClr val="7030A0"/>
                </a:solidFill>
              </a:rPr>
              <a:t>דגש על מומחיות אישית 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he-IL" b="1" dirty="0">
                <a:solidFill>
                  <a:srgbClr val="00B050"/>
                </a:solidFill>
              </a:rPr>
              <a:t>מורה כמנחה- הבניית ידע</a:t>
            </a:r>
            <a:endParaRPr lang="en-US" b="1" dirty="0">
              <a:solidFill>
                <a:srgbClr val="00B050"/>
              </a:solidFill>
            </a:endParaRP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he-IL" b="1" dirty="0"/>
              <a:t>הדגשת השפעת תפקיד המורה ומשמעות לארגון (רווחה והעצמה)</a:t>
            </a:r>
            <a:endParaRPr lang="en-US" b="1" dirty="0"/>
          </a:p>
          <a:p>
            <a:pPr algn="ctr"/>
            <a:endParaRPr lang="x-non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E493F2F-BF41-4A5B-966A-FC18421ED25E}"/>
              </a:ext>
            </a:extLst>
          </p:cNvPr>
          <p:cNvSpPr txBox="1"/>
          <p:nvPr/>
        </p:nvSpPr>
        <p:spPr>
          <a:xfrm>
            <a:off x="261778" y="2047536"/>
            <a:ext cx="387940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he-IL" b="1" dirty="0"/>
              <a:t>בינתחומי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he-IL" b="1" dirty="0">
                <a:solidFill>
                  <a:srgbClr val="C00000"/>
                </a:solidFill>
              </a:rPr>
              <a:t>למידה חברתית רגשית שילוב בתחומי הדעת מותאמת פרט </a:t>
            </a:r>
          </a:p>
          <a:p>
            <a:pPr marL="285750" indent="-285750" algn="r">
              <a:buFont typeface="Wingdings" panose="05000000000000000000" pitchFamily="2" charset="2"/>
              <a:buChar char="Ø"/>
            </a:pPr>
            <a:r>
              <a:rPr lang="he-IL" b="1" dirty="0">
                <a:solidFill>
                  <a:srgbClr val="0070C0"/>
                </a:solidFill>
              </a:rPr>
              <a:t>שיעור מכוון מיומנויות : עבודת צוות, מטה-קוגניציה, תקשורתיות, אמפתיה, אוריינטציה דיגיטלית ,יזמות ויצירתיות</a:t>
            </a:r>
          </a:p>
          <a:p>
            <a:pPr algn="ctr"/>
            <a:endParaRPr lang="he-IL" dirty="0"/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B97EB01D-BD43-4E98-B6D8-DE58657CBC3B}"/>
              </a:ext>
            </a:extLst>
          </p:cNvPr>
          <p:cNvSpPr/>
          <p:nvPr/>
        </p:nvSpPr>
        <p:spPr>
          <a:xfrm>
            <a:off x="3978379" y="6163757"/>
            <a:ext cx="45111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עבודה בשלושת הצירים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xmlns="" id="{5DA4D35C-680F-4BD0-B54B-77B8A9F5A916}"/>
              </a:ext>
            </a:extLst>
          </p:cNvPr>
          <p:cNvSpPr/>
          <p:nvPr/>
        </p:nvSpPr>
        <p:spPr>
          <a:xfrm>
            <a:off x="2463544" y="13815"/>
            <a:ext cx="80185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עקרונות ליצירת סדר יום פדגוגי חדש</a:t>
            </a:r>
          </a:p>
        </p:txBody>
      </p:sp>
      <p:pic>
        <p:nvPicPr>
          <p:cNvPr id="8" name="גרפיקה 7" descr="חץ עקומה נגד כיוון השעון">
            <a:extLst>
              <a:ext uri="{FF2B5EF4-FFF2-40B4-BE49-F238E27FC236}">
                <a16:creationId xmlns:a16="http://schemas.microsoft.com/office/drawing/2014/main" xmlns="" id="{6C4BFECE-74C9-46EE-9651-A1AC24035B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22814" y="4052520"/>
            <a:ext cx="914400" cy="914400"/>
          </a:xfrm>
          <a:prstGeom prst="rect">
            <a:avLst/>
          </a:prstGeom>
        </p:spPr>
      </p:pic>
      <p:pic>
        <p:nvPicPr>
          <p:cNvPr id="10" name="גרפיקה 9" descr="חץ עקומה קלה">
            <a:extLst>
              <a:ext uri="{FF2B5EF4-FFF2-40B4-BE49-F238E27FC236}">
                <a16:creationId xmlns:a16="http://schemas.microsoft.com/office/drawing/2014/main" xmlns="" id="{70A39D0B-D1FB-498F-AD6F-7DBF242FC8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719331" y="4245213"/>
            <a:ext cx="914400" cy="914400"/>
          </a:xfrm>
          <a:prstGeom prst="rect">
            <a:avLst/>
          </a:prstGeom>
        </p:spPr>
      </p:pic>
      <p:pic>
        <p:nvPicPr>
          <p:cNvPr id="13" name="גרפיקה 12" descr="חץ עקומה קלה">
            <a:extLst>
              <a:ext uri="{FF2B5EF4-FFF2-40B4-BE49-F238E27FC236}">
                <a16:creationId xmlns:a16="http://schemas.microsoft.com/office/drawing/2014/main" xmlns="" id="{88E28320-599B-410E-9515-9236C432FE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474659" y="20475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32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בית ספר ניסויי - עתיד מוב&quot;ן - שפרירים א'">
            <a:extLst>
              <a:ext uri="{FF2B5EF4-FFF2-40B4-BE49-F238E27FC236}">
                <a16:creationId xmlns:a16="http://schemas.microsoft.com/office/drawing/2014/main" xmlns="" id="{0724071C-999F-44F1-A972-7E2848C29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7" y="0"/>
            <a:ext cx="2859140" cy="2144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אתגרי חינוך - ברנקו וייס">
            <a:extLst>
              <a:ext uri="{FF2B5EF4-FFF2-40B4-BE49-F238E27FC236}">
                <a16:creationId xmlns:a16="http://schemas.microsoft.com/office/drawing/2014/main" xmlns="" id="{95191EA0-E193-4E56-8CFD-94BBE6FEF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257" y="261255"/>
            <a:ext cx="1905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עבר, לוח, כתוב, עתיד, או. | CanStock">
            <a:extLst>
              <a:ext uri="{FF2B5EF4-FFF2-40B4-BE49-F238E27FC236}">
                <a16:creationId xmlns:a16="http://schemas.microsoft.com/office/drawing/2014/main" xmlns="" id="{F8E65921-9457-4E73-AD19-0A5AE8B29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5" y="4402183"/>
            <a:ext cx="3155612" cy="22337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הושלם תכנון בית הספר העל יסודי החדשני שיוקם בבית בפארק">
            <a:extLst>
              <a:ext uri="{FF2B5EF4-FFF2-40B4-BE49-F238E27FC236}">
                <a16:creationId xmlns:a16="http://schemas.microsoft.com/office/drawing/2014/main" xmlns="" id="{7C894D39-E81F-45BA-905B-7A1FDB9B6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50" y="3871503"/>
            <a:ext cx="3578199" cy="2011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4" name="Picture 10" descr="כנס החינוך ה-3">
            <a:extLst>
              <a:ext uri="{FF2B5EF4-FFF2-40B4-BE49-F238E27FC236}">
                <a16:creationId xmlns:a16="http://schemas.microsoft.com/office/drawing/2014/main" xmlns="" id="{46C57F8D-46DF-4069-8188-A2D03CC16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758">
            <a:off x="6011396" y="218652"/>
            <a:ext cx="3546050" cy="23578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8E800C8D-3AFD-4CBE-A816-2206A4056D83}"/>
              </a:ext>
            </a:extLst>
          </p:cNvPr>
          <p:cNvSpPr/>
          <p:nvPr/>
        </p:nvSpPr>
        <p:spPr>
          <a:xfrm>
            <a:off x="5091906" y="2486019"/>
            <a:ext cx="3578200" cy="1200329"/>
          </a:xfrm>
          <a:prstGeom prst="rect">
            <a:avLst/>
          </a:prstGeom>
          <a:scene3d>
            <a:camera prst="isometricRightUp"/>
            <a:lightRig rig="threePt" dir="t"/>
          </a:scene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כיצד ייראה</a:t>
            </a:r>
          </a:p>
          <a:p>
            <a:pPr algn="ctr"/>
            <a:r>
              <a:rPr lang="he-IL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בית הספר שלי?</a:t>
            </a:r>
            <a:endParaRPr lang="he-IL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36" name="Picture 12" descr="האתגר המרכזי של חינוך &quot;מוטה עתיד&quot; הוא שינוי תודעתי בקרב קובעי המדיניות,  המורים, התלמידים, הורי הילדים - קלודי טל על חינוך לגיל הרך">
            <a:extLst>
              <a:ext uri="{FF2B5EF4-FFF2-40B4-BE49-F238E27FC236}">
                <a16:creationId xmlns:a16="http://schemas.microsoft.com/office/drawing/2014/main" xmlns="" id="{807D141B-83C5-492B-966A-2E94ACF03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002" y="261255"/>
            <a:ext cx="2368731" cy="23687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הסתחרר, פסק, שיעור, -, עתיד, center., טכנולוגיה, אנשים, המצאה, וקטור, בית  ספר, הולוגרמה, יסודי, מוזיאון, earth., ילדים, | CanStock">
            <a:extLst>
              <a:ext uri="{FF2B5EF4-FFF2-40B4-BE49-F238E27FC236}">
                <a16:creationId xmlns:a16="http://schemas.microsoft.com/office/drawing/2014/main" xmlns="" id="{A9F20E41-2EFA-4BDA-8326-F7343941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7" y="1923504"/>
            <a:ext cx="3157832" cy="235784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42" name="Picture 18" descr="סקירת ספרי ילדים ונוער חדשים - סמינר הקיבוצים">
            <a:extLst>
              <a:ext uri="{FF2B5EF4-FFF2-40B4-BE49-F238E27FC236}">
                <a16:creationId xmlns:a16="http://schemas.microsoft.com/office/drawing/2014/main" xmlns="" id="{3D178759-AB5A-4B82-AD9C-3370A0756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098" y="2994129"/>
            <a:ext cx="3157832" cy="21374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עבר הווה ועתיד - פורטל עובדי הוראה | מרחב פדגוגי">
            <a:extLst>
              <a:ext uri="{FF2B5EF4-FFF2-40B4-BE49-F238E27FC236}">
                <a16:creationId xmlns:a16="http://schemas.microsoft.com/office/drawing/2014/main" xmlns="" id="{01CE991A-AB79-4B6E-A9BF-200F59F65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12" y="5435602"/>
            <a:ext cx="4827968" cy="1392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39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22FFF477-33AF-4FF7-BBBF-C5933F761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40" y="826364"/>
            <a:ext cx="9206519" cy="5279935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xmlns="" id="{03DE0BDD-59F6-4902-AA5F-EFCCE59311CC}"/>
              </a:ext>
            </a:extLst>
          </p:cNvPr>
          <p:cNvSpPr/>
          <p:nvPr/>
        </p:nvSpPr>
        <p:spPr>
          <a:xfrm>
            <a:off x="8093548" y="3188157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שיעור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xmlns="" id="{F7050EA4-A946-4C8E-A855-90E69B240E37}"/>
              </a:ext>
            </a:extLst>
          </p:cNvPr>
          <p:cNvSpPr/>
          <p:nvPr/>
        </p:nvSpPr>
        <p:spPr>
          <a:xfrm>
            <a:off x="5033319" y="3188157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מורים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xmlns="" id="{F3349441-A911-4521-8D29-E82CD0647E40}"/>
              </a:ext>
            </a:extLst>
          </p:cNvPr>
          <p:cNvSpPr/>
          <p:nvPr/>
        </p:nvSpPr>
        <p:spPr>
          <a:xfrm>
            <a:off x="2208909" y="3168419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סדירות</a:t>
            </a:r>
          </a:p>
        </p:txBody>
      </p:sp>
    </p:spTree>
    <p:extLst>
      <p:ext uri="{BB962C8B-B14F-4D97-AF65-F5344CB8AC3E}">
        <p14:creationId xmlns:p14="http://schemas.microsoft.com/office/powerpoint/2010/main" val="3895854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88D78A-3316-417B-9EF9-B95749E10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800" dirty="0">
                <a:cs typeface="+mn-cs"/>
              </a:rPr>
              <a:t>מדדים </a:t>
            </a:r>
            <a:endParaRPr lang="x-none" sz="4800" dirty="0">
              <a:cs typeface="+mn-cs"/>
            </a:endParaRP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xmlns="" id="{5282A492-44F2-4DD5-8923-D2BC15B012DC}"/>
              </a:ext>
            </a:extLst>
          </p:cNvPr>
          <p:cNvSpPr/>
          <p:nvPr/>
        </p:nvSpPr>
        <p:spPr>
          <a:xfrm>
            <a:off x="1406535" y="1949895"/>
            <a:ext cx="9442174" cy="1133061"/>
          </a:xfrm>
          <a:prstGeom prst="leftRightArrow">
            <a:avLst/>
          </a:prstGeom>
          <a:gradFill flip="none" rotWithShape="1">
            <a:gsLst>
              <a:gs pos="100000">
                <a:srgbClr val="AAECFF"/>
              </a:gs>
              <a:gs pos="0">
                <a:srgbClr val="CDBAE9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F85E26-2D69-40CE-814E-D00BA5E5563D}"/>
              </a:ext>
            </a:extLst>
          </p:cNvPr>
          <p:cNvSpPr txBox="1"/>
          <p:nvPr/>
        </p:nvSpPr>
        <p:spPr>
          <a:xfrm>
            <a:off x="9392590" y="1205945"/>
            <a:ext cx="197788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e-IL" sz="4000" b="1" dirty="0">
                <a:ln/>
                <a:solidFill>
                  <a:srgbClr val="AAECFF"/>
                </a:solidFill>
              </a:rPr>
              <a:t>תשומות</a:t>
            </a:r>
            <a:r>
              <a:rPr lang="he-IL" sz="2800" b="1" dirty="0">
                <a:ln/>
                <a:solidFill>
                  <a:srgbClr val="AAECFF"/>
                </a:solidFill>
              </a:rPr>
              <a:t> </a:t>
            </a:r>
            <a:endParaRPr lang="x-none" sz="2800" b="1" dirty="0">
              <a:ln/>
              <a:solidFill>
                <a:srgbClr val="AAEC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0292D9E-613E-4E29-89D3-5AAD67A58BEB}"/>
              </a:ext>
            </a:extLst>
          </p:cNvPr>
          <p:cNvSpPr txBox="1"/>
          <p:nvPr/>
        </p:nvSpPr>
        <p:spPr>
          <a:xfrm>
            <a:off x="884767" y="1205945"/>
            <a:ext cx="1977887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he-IL" sz="4400" b="1" dirty="0">
                <a:ln/>
                <a:solidFill>
                  <a:srgbClr val="CDBAE9"/>
                </a:solidFill>
              </a:rPr>
              <a:t>תפוקות </a:t>
            </a:r>
            <a:endParaRPr lang="x-none" sz="4400" b="1" dirty="0">
              <a:ln/>
              <a:solidFill>
                <a:srgbClr val="CDBAE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904171-4ED2-4E30-AD43-6DA7A8D32E2F}"/>
              </a:ext>
            </a:extLst>
          </p:cNvPr>
          <p:cNvSpPr txBox="1"/>
          <p:nvPr/>
        </p:nvSpPr>
        <p:spPr>
          <a:xfrm>
            <a:off x="6550702" y="3226742"/>
            <a:ext cx="5536795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/>
              <a:t>מספר מורים שלקחו חלק בתהליך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/>
              <a:t>מספר תלמידים מעורבים בתהליך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/>
              <a:t>כמה גורמי חוץ מעורבים: רשת, רשות, מומחים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/>
              <a:t>כמה ישיבות צוות התקיימו בתוך בית ספר ובין בתי ספר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/>
              <a:t>גיוס תקציבי ההכלה לתהליך</a:t>
            </a:r>
          </a:p>
          <a:p>
            <a:pPr algn="ctr"/>
            <a:r>
              <a:rPr lang="he-IL" sz="2000" b="1" dirty="0"/>
              <a:t> </a:t>
            </a:r>
            <a:endParaRPr lang="x-none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AF4F9E6-8CDE-4353-BB8D-BF8DD0D5923A}"/>
              </a:ext>
            </a:extLst>
          </p:cNvPr>
          <p:cNvSpPr txBox="1"/>
          <p:nvPr/>
        </p:nvSpPr>
        <p:spPr>
          <a:xfrm>
            <a:off x="105279" y="3226742"/>
            <a:ext cx="6265888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/>
              <a:t>אחוז השינוי באופן העברת השיעורים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/>
              <a:t>עליה בהישגים הלימודיים 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/>
              <a:t>מיצוי מצוינות אישית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/>
              <a:t>אחוז שליטת מורים ותלמידים במיומנויות-שאלון בודק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 err="1"/>
              <a:t>אח"מ</a:t>
            </a:r>
            <a:r>
              <a:rPr lang="he-IL" sz="2000" b="1" dirty="0"/>
              <a:t>: עליה בשביעות רצון של תלמידים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/>
              <a:t>עלייה בתחושת יחסי קירבה ואכפתיות מורים-תלמידים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000" b="1" dirty="0"/>
              <a:t> עלייה בתחושת השייכות והמסוגלות של מורים ותלמידים  </a:t>
            </a:r>
            <a:endParaRPr lang="x-none" sz="2000" b="1" dirty="0"/>
          </a:p>
        </p:txBody>
      </p:sp>
      <p:sp>
        <p:nvSpPr>
          <p:cNvPr id="3" name="מלבן 2"/>
          <p:cNvSpPr/>
          <p:nvPr/>
        </p:nvSpPr>
        <p:spPr>
          <a:xfrm>
            <a:off x="4254984" y="5804495"/>
            <a:ext cx="5543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ואצלי בבית הספר?</a:t>
            </a:r>
          </a:p>
        </p:txBody>
      </p:sp>
    </p:spTree>
    <p:extLst>
      <p:ext uri="{BB962C8B-B14F-4D97-AF65-F5344CB8AC3E}">
        <p14:creationId xmlns:p14="http://schemas.microsoft.com/office/powerpoint/2010/main" val="343164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22FFF477-33AF-4FF7-BBBF-C5933F761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844" cy="6095079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xmlns="" id="{10307A4B-36E6-4CDC-A1C0-51CCBB1AF73C}"/>
              </a:ext>
            </a:extLst>
          </p:cNvPr>
          <p:cNvSpPr/>
          <p:nvPr/>
        </p:nvSpPr>
        <p:spPr>
          <a:xfrm>
            <a:off x="4686566" y="2021409"/>
            <a:ext cx="31705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ביסוס המיומנות בקרב המורים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עיבוד יחידות הוראה צוות בית הספר</a:t>
            </a:r>
            <a:endParaRPr lang="en-US" dirty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בניית צוותים מפתחים מובילים מטמיעים-רב תחומי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he-IL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xmlns="" id="{791A0D7A-20ED-47AF-B213-2AF8CB811AFB}"/>
              </a:ext>
            </a:extLst>
          </p:cNvPr>
          <p:cNvSpPr/>
          <p:nvPr/>
        </p:nvSpPr>
        <p:spPr>
          <a:xfrm>
            <a:off x="803191" y="2021409"/>
            <a:ext cx="3170511" cy="2949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חדר מורים לומד-הכשרה לימוד וליווי –מפגש שבועי קבוע לכל המורים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שעת הוראה משותפת במערכת  למקצועות שנבחרו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שיבוץ ישיבת צוות בינתחומי מקרוב/ מרחוק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C87FAB85-0550-4DA1-AAFC-5B22C497B351}"/>
              </a:ext>
            </a:extLst>
          </p:cNvPr>
          <p:cNvSpPr/>
          <p:nvPr/>
        </p:nvSpPr>
        <p:spPr>
          <a:xfrm>
            <a:off x="8729674" y="3269138"/>
            <a:ext cx="2960914" cy="4801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sz="2800" b="1" dirty="0"/>
              <a:t> הוראה בינתחומית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xmlns="" id="{03DE0BDD-59F6-4902-AA5F-EFCCE59311CC}"/>
              </a:ext>
            </a:extLst>
          </p:cNvPr>
          <p:cNvSpPr/>
          <p:nvPr/>
        </p:nvSpPr>
        <p:spPr>
          <a:xfrm>
            <a:off x="8870652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שיעור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xmlns="" id="{F7050EA4-A946-4C8E-A855-90E69B240E37}"/>
              </a:ext>
            </a:extLst>
          </p:cNvPr>
          <p:cNvSpPr/>
          <p:nvPr/>
        </p:nvSpPr>
        <p:spPr>
          <a:xfrm>
            <a:off x="4999413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מורים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xmlns="" id="{F3349441-A911-4521-8D29-E82CD0647E40}"/>
              </a:ext>
            </a:extLst>
          </p:cNvPr>
          <p:cNvSpPr/>
          <p:nvPr/>
        </p:nvSpPr>
        <p:spPr>
          <a:xfrm>
            <a:off x="916459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סדירות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xmlns="" id="{080A2FD2-92C5-40D8-A37B-18BC85F83EC0}"/>
              </a:ext>
            </a:extLst>
          </p:cNvPr>
          <p:cNvSpPr/>
          <p:nvPr/>
        </p:nvSpPr>
        <p:spPr>
          <a:xfrm>
            <a:off x="3973702" y="6137139"/>
            <a:ext cx="4379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מה אני הייתי עושה?</a:t>
            </a:r>
          </a:p>
        </p:txBody>
      </p:sp>
    </p:spTree>
    <p:extLst>
      <p:ext uri="{BB962C8B-B14F-4D97-AF65-F5344CB8AC3E}">
        <p14:creationId xmlns:p14="http://schemas.microsoft.com/office/powerpoint/2010/main" val="62625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22FFF477-33AF-4FF7-BBBF-C5933F761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5" y="-3144"/>
            <a:ext cx="12192745" cy="6140283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xmlns="" id="{10307A4B-36E6-4CDC-A1C0-51CCBB1AF73C}"/>
              </a:ext>
            </a:extLst>
          </p:cNvPr>
          <p:cNvSpPr/>
          <p:nvPr/>
        </p:nvSpPr>
        <p:spPr>
          <a:xfrm>
            <a:off x="4574860" y="1943345"/>
            <a:ext cx="317740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בחירת מורים ושעות  להוראה מרחוק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שילוב ישיבות צוותים, מליאות ומועצות וימי הורים מקרוב ומרחוק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ישיבות צוותים מפתחים מובילים מטמיעים-רב תחומי מרחוק/ מקרוב</a:t>
            </a:r>
          </a:p>
          <a:p>
            <a:pPr algn="r" rtl="1">
              <a:lnSpc>
                <a:spcPct val="150000"/>
              </a:lnSpc>
            </a:pPr>
            <a:endParaRPr lang="en-US" dirty="0"/>
          </a:p>
          <a:p>
            <a:pPr algn="r" rtl="1">
              <a:lnSpc>
                <a:spcPct val="150000"/>
              </a:lnSpc>
            </a:pPr>
            <a:endParaRPr lang="he-IL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xmlns="" id="{791A0D7A-20ED-47AF-B213-2AF8CB811AFB}"/>
              </a:ext>
            </a:extLst>
          </p:cNvPr>
          <p:cNvSpPr/>
          <p:nvPr/>
        </p:nvSpPr>
        <p:spPr>
          <a:xfrm>
            <a:off x="1031337" y="2357938"/>
            <a:ext cx="27804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dirty="0"/>
              <a:t>הגדרה במערכת השעות: סוג השיעור/ ישיבה  ומרחב הלמידה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3FA1E79A-E97F-48FF-A859-5FA53A932770}"/>
              </a:ext>
            </a:extLst>
          </p:cNvPr>
          <p:cNvSpPr/>
          <p:nvPr/>
        </p:nvSpPr>
        <p:spPr>
          <a:xfrm>
            <a:off x="8922984" y="3622448"/>
            <a:ext cx="240373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b="1" dirty="0"/>
              <a:t>שילוב שעורים מרחוק ומקרוב/מרחבי למידה, </a:t>
            </a:r>
          </a:p>
          <a:p>
            <a:pPr algn="ctr">
              <a:lnSpc>
                <a:spcPct val="90000"/>
              </a:lnSpc>
            </a:pPr>
            <a:r>
              <a:rPr lang="he-IL" b="1" dirty="0"/>
              <a:t>שילוב סנכרוני א-סנכרוני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xmlns="" id="{3FA1E79A-E97F-48FF-A859-5FA53A932770}"/>
              </a:ext>
            </a:extLst>
          </p:cNvPr>
          <p:cNvSpPr/>
          <p:nvPr/>
        </p:nvSpPr>
        <p:spPr>
          <a:xfrm>
            <a:off x="8962108" y="2357938"/>
            <a:ext cx="2403733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he-IL" sz="2800" b="1" dirty="0"/>
              <a:t>הוראה היברידית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xmlns="" id="{03DE0BDD-59F6-4902-AA5F-EFCCE59311CC}"/>
              </a:ext>
            </a:extLst>
          </p:cNvPr>
          <p:cNvSpPr/>
          <p:nvPr/>
        </p:nvSpPr>
        <p:spPr>
          <a:xfrm>
            <a:off x="8870652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שיעור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xmlns="" id="{F7050EA4-A946-4C8E-A855-90E69B240E37}"/>
              </a:ext>
            </a:extLst>
          </p:cNvPr>
          <p:cNvSpPr/>
          <p:nvPr/>
        </p:nvSpPr>
        <p:spPr>
          <a:xfrm>
            <a:off x="4999413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מורים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xmlns="" id="{F3349441-A911-4521-8D29-E82CD0647E40}"/>
              </a:ext>
            </a:extLst>
          </p:cNvPr>
          <p:cNvSpPr/>
          <p:nvPr/>
        </p:nvSpPr>
        <p:spPr>
          <a:xfrm>
            <a:off x="916459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סדירות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xmlns="" id="{080A2FD2-92C5-40D8-A37B-18BC85F83EC0}"/>
              </a:ext>
            </a:extLst>
          </p:cNvPr>
          <p:cNvSpPr/>
          <p:nvPr/>
        </p:nvSpPr>
        <p:spPr>
          <a:xfrm>
            <a:off x="3973702" y="6137139"/>
            <a:ext cx="4379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מה אני הייתי עושה?</a:t>
            </a:r>
          </a:p>
        </p:txBody>
      </p:sp>
    </p:spTree>
    <p:extLst>
      <p:ext uri="{BB962C8B-B14F-4D97-AF65-F5344CB8AC3E}">
        <p14:creationId xmlns:p14="http://schemas.microsoft.com/office/powerpoint/2010/main" val="103160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22FFF477-33AF-4FF7-BBBF-C5933F761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564"/>
            <a:ext cx="12192000" cy="6137139"/>
          </a:xfrm>
          <a:prstGeom prst="rect">
            <a:avLst/>
          </a:prstGeom>
        </p:spPr>
      </p:pic>
      <p:sp>
        <p:nvSpPr>
          <p:cNvPr id="13" name="מלבן 12">
            <a:extLst>
              <a:ext uri="{FF2B5EF4-FFF2-40B4-BE49-F238E27FC236}">
                <a16:creationId xmlns:a16="http://schemas.microsoft.com/office/drawing/2014/main" xmlns="" id="{657ADA74-8742-47F7-8D06-EEC1EFF9FAC8}"/>
              </a:ext>
            </a:extLst>
          </p:cNvPr>
          <p:cNvSpPr/>
          <p:nvPr/>
        </p:nvSpPr>
        <p:spPr>
          <a:xfrm>
            <a:off x="776901" y="2228671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buFont typeface="Wingdings" panose="05000000000000000000" pitchFamily="2" charset="2"/>
              <a:buChar char="ü"/>
            </a:pPr>
            <a:r>
              <a:rPr lang="he-IL" dirty="0"/>
              <a:t>קביעת מועדים לסדנאות העשרה מרחוק או מקרוב לפי מומחיות ורצון מורים (הוצאת קול קורא/שאלון מורים)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xmlns="" id="{D03F0252-AB0D-46EC-8876-B4C5ADE4F3FE}"/>
              </a:ext>
            </a:extLst>
          </p:cNvPr>
          <p:cNvSpPr/>
          <p:nvPr/>
        </p:nvSpPr>
        <p:spPr>
          <a:xfrm>
            <a:off x="4504652" y="2046407"/>
            <a:ext cx="3443629" cy="267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400" b="1" dirty="0"/>
              <a:t>דגש על מומחיות אישית</a:t>
            </a:r>
            <a:endParaRPr lang="he-IL" sz="2000" b="1" dirty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עידוד יוזמות מורים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שאלון אישי למורה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ועדת היגוי שתבנה תכנית פעולה בית ספרית</a:t>
            </a:r>
          </a:p>
          <a:p>
            <a:pPr algn="r" rtl="1">
              <a:lnSpc>
                <a:spcPct val="150000"/>
              </a:lnSpc>
            </a:pPr>
            <a:endParaRPr lang="he-IL" dirty="0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xmlns="" id="{33399640-DBB7-4BCC-ADC6-A3129C24DF4D}"/>
              </a:ext>
            </a:extLst>
          </p:cNvPr>
          <p:cNvSpPr/>
          <p:nvPr/>
        </p:nvSpPr>
        <p:spPr>
          <a:xfrm>
            <a:off x="8628032" y="2741429"/>
            <a:ext cx="3047999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ü"/>
            </a:pPr>
            <a:r>
              <a:rPr lang="he-IL" dirty="0"/>
              <a:t>סדנאות העשרה לתלמידים שמועברות על ידי מורים בהתאם </a:t>
            </a:r>
            <a:r>
              <a:rPr lang="he-IL" dirty="0" err="1"/>
              <a:t>לחוזקותיהם</a:t>
            </a:r>
            <a:endParaRPr lang="en-US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080A2FD2-92C5-40D8-A37B-18BC85F83EC0}"/>
              </a:ext>
            </a:extLst>
          </p:cNvPr>
          <p:cNvSpPr/>
          <p:nvPr/>
        </p:nvSpPr>
        <p:spPr>
          <a:xfrm>
            <a:off x="3973702" y="6137139"/>
            <a:ext cx="4379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מה אני הייתי עושה?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xmlns="" id="{03DE0BDD-59F6-4902-AA5F-EFCCE59311CC}"/>
              </a:ext>
            </a:extLst>
          </p:cNvPr>
          <p:cNvSpPr/>
          <p:nvPr/>
        </p:nvSpPr>
        <p:spPr>
          <a:xfrm>
            <a:off x="8870652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שיעור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xmlns="" id="{F7050EA4-A946-4C8E-A855-90E69B240E37}"/>
              </a:ext>
            </a:extLst>
          </p:cNvPr>
          <p:cNvSpPr/>
          <p:nvPr/>
        </p:nvSpPr>
        <p:spPr>
          <a:xfrm>
            <a:off x="4999413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מורים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xmlns="" id="{F3349441-A911-4521-8D29-E82CD0647E40}"/>
              </a:ext>
            </a:extLst>
          </p:cNvPr>
          <p:cNvSpPr/>
          <p:nvPr/>
        </p:nvSpPr>
        <p:spPr>
          <a:xfrm>
            <a:off x="916459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סדירות</a:t>
            </a:r>
          </a:p>
        </p:txBody>
      </p:sp>
    </p:spTree>
    <p:extLst>
      <p:ext uri="{BB962C8B-B14F-4D97-AF65-F5344CB8AC3E}">
        <p14:creationId xmlns:p14="http://schemas.microsoft.com/office/powerpoint/2010/main" val="360856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22FFF477-33AF-4FF7-BBBF-C5933F761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37139"/>
          </a:xfrm>
          <a:prstGeom prst="rect">
            <a:avLst/>
          </a:prstGeom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8CD54D52-CAE2-4102-8F79-F679FFD22A02}"/>
              </a:ext>
            </a:extLst>
          </p:cNvPr>
          <p:cNvSpPr/>
          <p:nvPr/>
        </p:nvSpPr>
        <p:spPr>
          <a:xfrm>
            <a:off x="8522768" y="2361987"/>
            <a:ext cx="3045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buFont typeface="Wingdings" panose="05000000000000000000" pitchFamily="2" charset="2"/>
              <a:buChar char="ü"/>
            </a:pPr>
            <a:r>
              <a:rPr lang="he-IL" b="1" u="sng" dirty="0"/>
              <a:t>מעגלי שיח – בהשתתפות תלמידים ומורים / הורים</a:t>
            </a:r>
          </a:p>
          <a:p>
            <a:pPr marL="285750" lvl="0" indent="-285750" algn="r" rtl="1">
              <a:buFont typeface="Wingdings" panose="05000000000000000000" pitchFamily="2" charset="2"/>
              <a:buChar char="ü"/>
            </a:pPr>
            <a:endParaRPr lang="he-IL" b="1" u="sng" dirty="0"/>
          </a:p>
          <a:p>
            <a:pPr marL="285750" lvl="0" indent="-285750" algn="r" rtl="1">
              <a:buFont typeface="Wingdings" panose="05000000000000000000" pitchFamily="2" charset="2"/>
              <a:buChar char="ü"/>
            </a:pPr>
            <a:r>
              <a:rPr lang="he-IL" b="1" u="sng" dirty="0"/>
              <a:t>קפה מנהלת (תלמידים מורים הורים)</a:t>
            </a:r>
          </a:p>
          <a:p>
            <a:pPr marL="285750" lvl="0" indent="-285750" algn="r" rtl="1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xmlns="" id="{395E5B03-F608-45B0-82E2-3C2A0B2D46C5}"/>
              </a:ext>
            </a:extLst>
          </p:cNvPr>
          <p:cNvSpPr/>
          <p:nvPr/>
        </p:nvSpPr>
        <p:spPr>
          <a:xfrm>
            <a:off x="4691213" y="2361987"/>
            <a:ext cx="3048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he-IL" dirty="0"/>
              <a:t>קבוצות שיח לטיפוח הקשר הבינאישי בהובלת והדרכה של יועצות בית הספר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xmlns="" id="{657ADA74-8742-47F7-8D06-EEC1EFF9FAC8}"/>
              </a:ext>
            </a:extLst>
          </p:cNvPr>
          <p:cNvSpPr/>
          <p:nvPr/>
        </p:nvSpPr>
        <p:spPr>
          <a:xfrm>
            <a:off x="780925" y="2636180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r" rtl="1">
              <a:buFont typeface="Wingdings" panose="05000000000000000000" pitchFamily="2" charset="2"/>
              <a:buChar char="ü"/>
            </a:pPr>
            <a:r>
              <a:rPr lang="he-IL" dirty="0"/>
              <a:t>קביעת שעת מחנך רוחבית לכל כיתות בית הספר/מורים מקצועיים שעת שהייה או פרטני. 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xmlns="" id="{D03F0252-AB0D-46EC-8876-B4C5ADE4F3FE}"/>
              </a:ext>
            </a:extLst>
          </p:cNvPr>
          <p:cNvSpPr/>
          <p:nvPr/>
        </p:nvSpPr>
        <p:spPr>
          <a:xfrm>
            <a:off x="4650531" y="3236345"/>
            <a:ext cx="3129364" cy="1703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שאלון אישי למורה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dirty="0"/>
              <a:t>ועדת היגוי שתבנה תכנית פעולה בית ספרית</a:t>
            </a:r>
          </a:p>
          <a:p>
            <a:pPr algn="r" rtl="1">
              <a:lnSpc>
                <a:spcPct val="150000"/>
              </a:lnSpc>
            </a:pP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080A2FD2-92C5-40D8-A37B-18BC85F83EC0}"/>
              </a:ext>
            </a:extLst>
          </p:cNvPr>
          <p:cNvSpPr/>
          <p:nvPr/>
        </p:nvSpPr>
        <p:spPr>
          <a:xfrm>
            <a:off x="3973702" y="6137139"/>
            <a:ext cx="43797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מה אני הייתי עושה?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xmlns="" id="{03DE0BDD-59F6-4902-AA5F-EFCCE59311CC}"/>
              </a:ext>
            </a:extLst>
          </p:cNvPr>
          <p:cNvSpPr/>
          <p:nvPr/>
        </p:nvSpPr>
        <p:spPr>
          <a:xfrm>
            <a:off x="8870652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שיעור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xmlns="" id="{F7050EA4-A946-4C8E-A855-90E69B240E37}"/>
              </a:ext>
            </a:extLst>
          </p:cNvPr>
          <p:cNvSpPr/>
          <p:nvPr/>
        </p:nvSpPr>
        <p:spPr>
          <a:xfrm>
            <a:off x="4999413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מורים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xmlns="" id="{F3349441-A911-4521-8D29-E82CD0647E40}"/>
              </a:ext>
            </a:extLst>
          </p:cNvPr>
          <p:cNvSpPr/>
          <p:nvPr/>
        </p:nvSpPr>
        <p:spPr>
          <a:xfrm>
            <a:off x="916459" y="-147564"/>
            <a:ext cx="2562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סדירות</a:t>
            </a:r>
          </a:p>
        </p:txBody>
      </p:sp>
    </p:spTree>
    <p:extLst>
      <p:ext uri="{BB962C8B-B14F-4D97-AF65-F5344CB8AC3E}">
        <p14:creationId xmlns:p14="http://schemas.microsoft.com/office/powerpoint/2010/main" val="194984683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ת אורט ללא כיתו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מצגת אורט ללא כיתו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מצגת אורט ללא כיתו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מצגת אורט ללא כיתו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מצגת אורט ללא כיתו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- מה מתרחש בדיאלוג טוב</Template>
  <TotalTime>2319</TotalTime>
  <Words>574</Words>
  <Application>Microsoft Office PowerPoint</Application>
  <PresentationFormat>מסך רחב</PresentationFormat>
  <Paragraphs>122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5</vt:i4>
      </vt:variant>
      <vt:variant>
        <vt:lpstr>כותרות שקופיות</vt:lpstr>
      </vt:variant>
      <vt:variant>
        <vt:i4>13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מצגת אורט ללא כיתוב</vt:lpstr>
      <vt:lpstr>1_מצגת אורט ללא כיתוב</vt:lpstr>
      <vt:lpstr>2_מצגת אורט ללא כיתוב</vt:lpstr>
      <vt:lpstr>3_מצגת אורט ללא כיתוב</vt:lpstr>
      <vt:lpstr>4_מצגת אורט ללא כיתוב</vt:lpstr>
      <vt:lpstr>עקרונות ליצירת  סדר יום פדגוגי חדש בבית הספר </vt:lpstr>
      <vt:lpstr>מצגת של PowerPoint</vt:lpstr>
      <vt:lpstr>מצגת של PowerPoint</vt:lpstr>
      <vt:lpstr>מצגת של PowerPoint</vt:lpstr>
      <vt:lpstr>מדדים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איך עושים את זה? 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sharon levin</dc:creator>
  <cp:lastModifiedBy>Ronit Simon</cp:lastModifiedBy>
  <cp:revision>153</cp:revision>
  <dcterms:created xsi:type="dcterms:W3CDTF">2021-02-17T09:30:51Z</dcterms:created>
  <dcterms:modified xsi:type="dcterms:W3CDTF">2021-06-09T07:37:14Z</dcterms:modified>
</cp:coreProperties>
</file>