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3"/>
  </p:notesMasterIdLst>
  <p:sldIdLst>
    <p:sldId id="401" r:id="rId2"/>
    <p:sldId id="402" r:id="rId3"/>
    <p:sldId id="403" r:id="rId4"/>
    <p:sldId id="405" r:id="rId5"/>
    <p:sldId id="406" r:id="rId6"/>
    <p:sldId id="411" r:id="rId7"/>
    <p:sldId id="410" r:id="rId8"/>
    <p:sldId id="412" r:id="rId9"/>
    <p:sldId id="413" r:id="rId10"/>
    <p:sldId id="408" r:id="rId11"/>
    <p:sldId id="400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F5E"/>
    <a:srgbClr val="0E742E"/>
    <a:srgbClr val="EFAC03"/>
    <a:srgbClr val="FD6BBE"/>
    <a:srgbClr val="FC3AA9"/>
    <a:srgbClr val="474747"/>
    <a:srgbClr val="D40379"/>
    <a:srgbClr val="10A05B"/>
    <a:srgbClr val="909090"/>
    <a:srgbClr val="BD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F2339-8D40-4478-B2B1-D1925B6684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31267B3-4A50-45E6-8EB8-E759455802B7}">
      <dgm:prSet phldrT="[טקסט]" custT="1"/>
      <dgm:spPr>
        <a:solidFill>
          <a:srgbClr val="084F61"/>
        </a:solidFill>
      </dgm:spPr>
      <dgm:t>
        <a:bodyPr/>
        <a:lstStyle/>
        <a:p>
          <a:pPr rtl="1"/>
          <a:r>
            <a:rPr lang="he-IL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אורטוב</a:t>
          </a:r>
          <a:r>
            <a:rPr lang="he-IL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תשפ"ב</a:t>
          </a:r>
          <a:endParaRPr lang="he-IL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22E3CD3-C752-4E90-8C38-69AD53DDEA65}" type="parTrans" cxnId="{AD5D40D8-1A29-4271-B181-A8D28B67F086}">
      <dgm:prSet/>
      <dgm:spPr/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36420F1-5ED7-4FB4-ABDA-6299B0BB46FD}" type="sibTrans" cxnId="{AD5D40D8-1A29-4271-B181-A8D28B67F086}">
      <dgm:prSet/>
      <dgm:spPr/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0ECA0C8-04F4-4DDF-AAEA-3802375BAA0D}">
      <dgm:prSet phldrT="[טקסט]" custT="1"/>
      <dgm:spPr>
        <a:solidFill>
          <a:srgbClr val="00ABE8"/>
        </a:solidFill>
        <a:ln>
          <a:noFill/>
        </a:ln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התפתחות אישית ומעורבות חברתית </a:t>
          </a:r>
          <a:endParaRPr lang="he-IL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A5D8B98-298F-4A7B-A21D-C0D47C4862C8}" type="parTrans" cxnId="{11AAAA01-23BB-4857-98A0-5E37FEFB5AE4}">
      <dgm:prSet/>
      <dgm:spPr>
        <a:solidFill>
          <a:srgbClr val="084F61"/>
        </a:solidFill>
      </dgm:spPr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A8BEFB2-6292-4D49-8C9E-8EB6EC912F5B}" type="sibTrans" cxnId="{11AAAA01-23BB-4857-98A0-5E37FEFB5AE4}">
      <dgm:prSet/>
      <dgm:spPr/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60AE597-E4DE-481B-A5C7-A5E095225529}">
      <dgm:prSet phldrT="[טקסט]" custT="1"/>
      <dgm:spPr>
        <a:solidFill>
          <a:srgbClr val="67BD4A"/>
        </a:solidFill>
        <a:ln>
          <a:noFill/>
        </a:ln>
      </dgm:spPr>
      <dgm:t>
        <a:bodyPr/>
        <a:lstStyle/>
        <a:p>
          <a:pPr rtl="1"/>
          <a:endParaRPr lang="he-IL" sz="15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אקלים </a:t>
          </a:r>
        </a:p>
        <a:p>
          <a:pPr rtl="1"/>
          <a:r>
            <a:rPr lang="en-US" sz="2000" dirty="0" smtClean="0">
              <a:latin typeface="Aharoni" panose="02010803020104030203" pitchFamily="2" charset="-79"/>
              <a:cs typeface="Aharoni" panose="02010803020104030203" pitchFamily="2" charset="-79"/>
            </a:rPr>
            <a:t>SEL</a:t>
          </a:r>
          <a:endParaRPr lang="he-IL" sz="20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rtl="1"/>
          <a:endParaRPr lang="he-IL" sz="15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44CE567-B133-44A3-B33F-34C41DCC45A3}" type="parTrans" cxnId="{F251B75A-2A13-4ACD-A2EA-EF514080CEFD}">
      <dgm:prSet/>
      <dgm:spPr>
        <a:solidFill>
          <a:srgbClr val="084F61"/>
        </a:solidFill>
      </dgm:spPr>
      <dgm:t>
        <a:bodyPr/>
        <a:lstStyle/>
        <a:p>
          <a:pPr rtl="1"/>
          <a:endParaRPr lang="he-IL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AF1438B-DBE3-46CB-8A70-3CF27E4D1A6F}" type="sibTrans" cxnId="{F251B75A-2A13-4ACD-A2EA-EF514080CEFD}">
      <dgm:prSet/>
      <dgm:spPr/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AAA03C5-14A4-4CB4-9B11-C929914E8C32}">
      <dgm:prSet phldrT="[טקסט]" custT="1"/>
      <dgm:spPr>
        <a:solidFill>
          <a:srgbClr val="FFCB1F"/>
        </a:solidFill>
        <a:ln>
          <a:noFill/>
        </a:ln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מעטפת לפדגוגיה </a:t>
          </a:r>
          <a:endParaRPr lang="he-IL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A0AD07B-82D6-44F9-9F68-3AE34AA92D0F}" type="parTrans" cxnId="{52EB8B92-FB36-4C14-BFF9-CF346D4E23D0}">
      <dgm:prSet/>
      <dgm:spPr>
        <a:solidFill>
          <a:srgbClr val="084F61"/>
        </a:solidFill>
      </dgm:spPr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5B73A6B-E713-44CF-984D-1040DE7CC1E8}" type="sibTrans" cxnId="{52EB8B92-FB36-4C14-BFF9-CF346D4E23D0}">
      <dgm:prSet/>
      <dgm:spPr/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5B9BBEC-F316-4C8F-99EB-F9FD3EA2DD41}">
      <dgm:prSet phldrT="[טקסט]" custT="1"/>
      <dgm:spPr>
        <a:solidFill>
          <a:srgbClr val="E5282E"/>
        </a:solidFill>
        <a:ln>
          <a:noFill/>
        </a:ln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פיתוח </a:t>
          </a:r>
          <a:r>
            <a:rPr lang="he-IL" sz="2000" dirty="0" err="1" smtClean="0">
              <a:latin typeface="Aharoni" panose="02010803020104030203" pitchFamily="2" charset="-79"/>
              <a:cs typeface="Aharoni" panose="02010803020104030203" pitchFamily="2" charset="-79"/>
            </a:rPr>
            <a:t>מיומוניות</a:t>
          </a:r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 לחיים </a:t>
          </a:r>
          <a:endParaRPr lang="he-IL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A1B4EF0-34A8-4226-9128-5B496ABF3AFB}" type="parTrans" cxnId="{0416FB3A-93B8-4889-ABA9-FE84CC74DF0B}">
      <dgm:prSet/>
      <dgm:spPr>
        <a:solidFill>
          <a:srgbClr val="084F61"/>
        </a:solidFill>
      </dgm:spPr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6658004-34F4-4D56-87A7-C57401CA5219}" type="sibTrans" cxnId="{0416FB3A-93B8-4889-ABA9-FE84CC74DF0B}">
      <dgm:prSet/>
      <dgm:spPr/>
      <dgm:t>
        <a:bodyPr/>
        <a:lstStyle/>
        <a:p>
          <a:pPr rtl="1"/>
          <a:endParaRPr lang="he-IL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8FDCE8-8A10-42FA-8EFC-DBD86434F307}" type="pres">
      <dgm:prSet presAssocID="{72DF2339-8D40-4478-B2B1-D1925B6684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FBF12BD-FDA9-419C-A770-69D88FD8CF8F}" type="pres">
      <dgm:prSet presAssocID="{131267B3-4A50-45E6-8EB8-E759455802B7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EAE4BDAA-3439-4356-A333-D39E9CA530AC}" type="pres">
      <dgm:prSet presAssocID="{CA5D8B98-298F-4A7B-A21D-C0D47C4862C8}" presName="par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D54C9D18-4ADE-4044-9269-94591334C6B9}" type="pres">
      <dgm:prSet presAssocID="{CA5D8B98-298F-4A7B-A21D-C0D47C4862C8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EFCECD35-E803-42F6-AF96-2B70CDEF76B0}" type="pres">
      <dgm:prSet presAssocID="{90ECA0C8-04F4-4DDF-AAEA-3802375BAA0D}" presName="node" presStyleLbl="node1" presStyleIdx="0" presStyleCnt="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he-IL"/>
        </a:p>
      </dgm:t>
    </dgm:pt>
    <dgm:pt modelId="{7B8FF8A9-B304-4CC7-9577-513F29822F59}" type="pres">
      <dgm:prSet presAssocID="{A44CE567-B133-44A3-B33F-34C41DCC45A3}" presName="par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1FC10AF2-0EDA-453F-AE2C-350BF218C0B6}" type="pres">
      <dgm:prSet presAssocID="{A44CE567-B133-44A3-B33F-34C41DCC45A3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DEB62F68-B77E-4639-8B21-59A387497934}" type="pres">
      <dgm:prSet presAssocID="{360AE597-E4DE-481B-A5C7-A5E095225529}" presName="node" presStyleLbl="node1" presStyleIdx="1" presStyleCnt="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he-IL"/>
        </a:p>
      </dgm:t>
    </dgm:pt>
    <dgm:pt modelId="{69DE7D74-2F68-47FC-AAD4-69A9FE797F88}" type="pres">
      <dgm:prSet presAssocID="{EA0AD07B-82D6-44F9-9F68-3AE34AA92D0F}" presName="par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4A139BF0-0787-480E-9D85-82EE28416335}" type="pres">
      <dgm:prSet presAssocID="{EA0AD07B-82D6-44F9-9F68-3AE34AA92D0F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241D108-D7C3-4318-9A09-C8B9AF3CA9A4}" type="pres">
      <dgm:prSet presAssocID="{8AAA03C5-14A4-4CB4-9B11-C929914E8C32}" presName="node" presStyleLbl="node1" presStyleIdx="2" presStyleCnt="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he-IL"/>
        </a:p>
      </dgm:t>
    </dgm:pt>
    <dgm:pt modelId="{BF9A6D95-C82C-42AD-A809-9DD8C3902B5D}" type="pres">
      <dgm:prSet presAssocID="{1A1B4EF0-34A8-4226-9128-5B496ABF3AFB}" presName="par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EECE61CB-4C1B-4E72-91D8-945142442AA6}" type="pres">
      <dgm:prSet presAssocID="{1A1B4EF0-34A8-4226-9128-5B496ABF3AFB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1F475415-15F8-45C1-88A2-8763FA88FA35}" type="pres">
      <dgm:prSet presAssocID="{B5B9BBEC-F316-4C8F-99EB-F9FD3EA2DD41}" presName="node" presStyleLbl="node1" presStyleIdx="3" presStyleCnt="4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pPr rtl="1"/>
          <a:endParaRPr lang="he-IL"/>
        </a:p>
      </dgm:t>
    </dgm:pt>
  </dgm:ptLst>
  <dgm:cxnLst>
    <dgm:cxn modelId="{09EF2D43-C381-43D0-8E70-190FCC68E254}" type="presOf" srcId="{131267B3-4A50-45E6-8EB8-E759455802B7}" destId="{5FBF12BD-FDA9-419C-A770-69D88FD8CF8F}" srcOrd="0" destOrd="0" presId="urn:microsoft.com/office/officeart/2005/8/layout/radial5"/>
    <dgm:cxn modelId="{129A1502-F3A4-4BDD-8D79-C9FE6A1CA869}" type="presOf" srcId="{1A1B4EF0-34A8-4226-9128-5B496ABF3AFB}" destId="{EECE61CB-4C1B-4E72-91D8-945142442AA6}" srcOrd="1" destOrd="0" presId="urn:microsoft.com/office/officeart/2005/8/layout/radial5"/>
    <dgm:cxn modelId="{8B010B3A-E465-4E08-818C-8B0C5F5B57FC}" type="presOf" srcId="{72DF2339-8D40-4478-B2B1-D1925B66843F}" destId="{298FDCE8-8A10-42FA-8EFC-DBD86434F307}" srcOrd="0" destOrd="0" presId="urn:microsoft.com/office/officeart/2005/8/layout/radial5"/>
    <dgm:cxn modelId="{F251B75A-2A13-4ACD-A2EA-EF514080CEFD}" srcId="{131267B3-4A50-45E6-8EB8-E759455802B7}" destId="{360AE597-E4DE-481B-A5C7-A5E095225529}" srcOrd="1" destOrd="0" parTransId="{A44CE567-B133-44A3-B33F-34C41DCC45A3}" sibTransId="{1AF1438B-DBE3-46CB-8A70-3CF27E4D1A6F}"/>
    <dgm:cxn modelId="{CE14C245-F73F-4815-BBDF-3B35F069AFF9}" type="presOf" srcId="{1A1B4EF0-34A8-4226-9128-5B496ABF3AFB}" destId="{BF9A6D95-C82C-42AD-A809-9DD8C3902B5D}" srcOrd="0" destOrd="0" presId="urn:microsoft.com/office/officeart/2005/8/layout/radial5"/>
    <dgm:cxn modelId="{B8C7FEFA-F47F-49F8-8E5F-07D1424A25E0}" type="presOf" srcId="{EA0AD07B-82D6-44F9-9F68-3AE34AA92D0F}" destId="{69DE7D74-2F68-47FC-AAD4-69A9FE797F88}" srcOrd="0" destOrd="0" presId="urn:microsoft.com/office/officeart/2005/8/layout/radial5"/>
    <dgm:cxn modelId="{C0FDEECA-555F-4DC9-99EB-C74C4BDAE87F}" type="presOf" srcId="{CA5D8B98-298F-4A7B-A21D-C0D47C4862C8}" destId="{D54C9D18-4ADE-4044-9269-94591334C6B9}" srcOrd="1" destOrd="0" presId="urn:microsoft.com/office/officeart/2005/8/layout/radial5"/>
    <dgm:cxn modelId="{F98E3C3C-1758-4D65-B91C-B15BDA375C7F}" type="presOf" srcId="{360AE597-E4DE-481B-A5C7-A5E095225529}" destId="{DEB62F68-B77E-4639-8B21-59A387497934}" srcOrd="0" destOrd="0" presId="urn:microsoft.com/office/officeart/2005/8/layout/radial5"/>
    <dgm:cxn modelId="{AD5D40D8-1A29-4271-B181-A8D28B67F086}" srcId="{72DF2339-8D40-4478-B2B1-D1925B66843F}" destId="{131267B3-4A50-45E6-8EB8-E759455802B7}" srcOrd="0" destOrd="0" parTransId="{E22E3CD3-C752-4E90-8C38-69AD53DDEA65}" sibTransId="{036420F1-5ED7-4FB4-ABDA-6299B0BB46FD}"/>
    <dgm:cxn modelId="{52EB8B92-FB36-4C14-BFF9-CF346D4E23D0}" srcId="{131267B3-4A50-45E6-8EB8-E759455802B7}" destId="{8AAA03C5-14A4-4CB4-9B11-C929914E8C32}" srcOrd="2" destOrd="0" parTransId="{EA0AD07B-82D6-44F9-9F68-3AE34AA92D0F}" sibTransId="{B5B73A6B-E713-44CF-984D-1040DE7CC1E8}"/>
    <dgm:cxn modelId="{A9D7E9FA-BF7D-4DB7-94DE-2AC1FA53DEEC}" type="presOf" srcId="{90ECA0C8-04F4-4DDF-AAEA-3802375BAA0D}" destId="{EFCECD35-E803-42F6-AF96-2B70CDEF76B0}" srcOrd="0" destOrd="0" presId="urn:microsoft.com/office/officeart/2005/8/layout/radial5"/>
    <dgm:cxn modelId="{8857A947-A946-4CB8-AF2B-F9C7D9A2B744}" type="presOf" srcId="{A44CE567-B133-44A3-B33F-34C41DCC45A3}" destId="{7B8FF8A9-B304-4CC7-9577-513F29822F59}" srcOrd="0" destOrd="0" presId="urn:microsoft.com/office/officeart/2005/8/layout/radial5"/>
    <dgm:cxn modelId="{052A93BF-8D7C-40F6-8AF3-05BE21733720}" type="presOf" srcId="{A44CE567-B133-44A3-B33F-34C41DCC45A3}" destId="{1FC10AF2-0EDA-453F-AE2C-350BF218C0B6}" srcOrd="1" destOrd="0" presId="urn:microsoft.com/office/officeart/2005/8/layout/radial5"/>
    <dgm:cxn modelId="{050E76D1-26DB-4D37-9D73-1AD15675BEDC}" type="presOf" srcId="{8AAA03C5-14A4-4CB4-9B11-C929914E8C32}" destId="{1241D108-D7C3-4318-9A09-C8B9AF3CA9A4}" srcOrd="0" destOrd="0" presId="urn:microsoft.com/office/officeart/2005/8/layout/radial5"/>
    <dgm:cxn modelId="{11AAAA01-23BB-4857-98A0-5E37FEFB5AE4}" srcId="{131267B3-4A50-45E6-8EB8-E759455802B7}" destId="{90ECA0C8-04F4-4DDF-AAEA-3802375BAA0D}" srcOrd="0" destOrd="0" parTransId="{CA5D8B98-298F-4A7B-A21D-C0D47C4862C8}" sibTransId="{3A8BEFB2-6292-4D49-8C9E-8EB6EC912F5B}"/>
    <dgm:cxn modelId="{4F93A81B-40BD-419E-985C-E1260224CE22}" type="presOf" srcId="{EA0AD07B-82D6-44F9-9F68-3AE34AA92D0F}" destId="{4A139BF0-0787-480E-9D85-82EE28416335}" srcOrd="1" destOrd="0" presId="urn:microsoft.com/office/officeart/2005/8/layout/radial5"/>
    <dgm:cxn modelId="{F90C71E8-240D-48D2-8F21-DB127FE3C776}" type="presOf" srcId="{B5B9BBEC-F316-4C8F-99EB-F9FD3EA2DD41}" destId="{1F475415-15F8-45C1-88A2-8763FA88FA35}" srcOrd="0" destOrd="0" presId="urn:microsoft.com/office/officeart/2005/8/layout/radial5"/>
    <dgm:cxn modelId="{DA485042-A11D-472B-9502-B4E9FD36105E}" type="presOf" srcId="{CA5D8B98-298F-4A7B-A21D-C0D47C4862C8}" destId="{EAE4BDAA-3439-4356-A333-D39E9CA530AC}" srcOrd="0" destOrd="0" presId="urn:microsoft.com/office/officeart/2005/8/layout/radial5"/>
    <dgm:cxn modelId="{0416FB3A-93B8-4889-ABA9-FE84CC74DF0B}" srcId="{131267B3-4A50-45E6-8EB8-E759455802B7}" destId="{B5B9BBEC-F316-4C8F-99EB-F9FD3EA2DD41}" srcOrd="3" destOrd="0" parTransId="{1A1B4EF0-34A8-4226-9128-5B496ABF3AFB}" sibTransId="{66658004-34F4-4D56-87A7-C57401CA5219}"/>
    <dgm:cxn modelId="{C0E89390-4F3F-4E8C-800A-9B3E1B188E06}" type="presParOf" srcId="{298FDCE8-8A10-42FA-8EFC-DBD86434F307}" destId="{5FBF12BD-FDA9-419C-A770-69D88FD8CF8F}" srcOrd="0" destOrd="0" presId="urn:microsoft.com/office/officeart/2005/8/layout/radial5"/>
    <dgm:cxn modelId="{5C68F010-BF3D-4FC4-904A-87D2B9F2BE55}" type="presParOf" srcId="{298FDCE8-8A10-42FA-8EFC-DBD86434F307}" destId="{EAE4BDAA-3439-4356-A333-D39E9CA530AC}" srcOrd="1" destOrd="0" presId="urn:microsoft.com/office/officeart/2005/8/layout/radial5"/>
    <dgm:cxn modelId="{8775F0FE-D099-435E-BAE4-F2C07A1668BD}" type="presParOf" srcId="{EAE4BDAA-3439-4356-A333-D39E9CA530AC}" destId="{D54C9D18-4ADE-4044-9269-94591334C6B9}" srcOrd="0" destOrd="0" presId="urn:microsoft.com/office/officeart/2005/8/layout/radial5"/>
    <dgm:cxn modelId="{29FA506F-3967-4E26-A7F1-D25C377EB8BF}" type="presParOf" srcId="{298FDCE8-8A10-42FA-8EFC-DBD86434F307}" destId="{EFCECD35-E803-42F6-AF96-2B70CDEF76B0}" srcOrd="2" destOrd="0" presId="urn:microsoft.com/office/officeart/2005/8/layout/radial5"/>
    <dgm:cxn modelId="{9816909B-E741-4075-A1FE-48B773832420}" type="presParOf" srcId="{298FDCE8-8A10-42FA-8EFC-DBD86434F307}" destId="{7B8FF8A9-B304-4CC7-9577-513F29822F59}" srcOrd="3" destOrd="0" presId="urn:microsoft.com/office/officeart/2005/8/layout/radial5"/>
    <dgm:cxn modelId="{1E9A6B64-E131-44DE-ABCF-B02DD8269F1E}" type="presParOf" srcId="{7B8FF8A9-B304-4CC7-9577-513F29822F59}" destId="{1FC10AF2-0EDA-453F-AE2C-350BF218C0B6}" srcOrd="0" destOrd="0" presId="urn:microsoft.com/office/officeart/2005/8/layout/radial5"/>
    <dgm:cxn modelId="{BF151825-0CD0-43F0-9DD5-0C19B6C65785}" type="presParOf" srcId="{298FDCE8-8A10-42FA-8EFC-DBD86434F307}" destId="{DEB62F68-B77E-4639-8B21-59A387497934}" srcOrd="4" destOrd="0" presId="urn:microsoft.com/office/officeart/2005/8/layout/radial5"/>
    <dgm:cxn modelId="{FB33B417-96D0-4E8B-A75C-1B02F73B4E0F}" type="presParOf" srcId="{298FDCE8-8A10-42FA-8EFC-DBD86434F307}" destId="{69DE7D74-2F68-47FC-AAD4-69A9FE797F88}" srcOrd="5" destOrd="0" presId="urn:microsoft.com/office/officeart/2005/8/layout/radial5"/>
    <dgm:cxn modelId="{B89C157C-F73B-4193-BC73-A6748ABE21DF}" type="presParOf" srcId="{69DE7D74-2F68-47FC-AAD4-69A9FE797F88}" destId="{4A139BF0-0787-480E-9D85-82EE28416335}" srcOrd="0" destOrd="0" presId="urn:microsoft.com/office/officeart/2005/8/layout/radial5"/>
    <dgm:cxn modelId="{1D6175E7-D010-4505-8C7F-E2627D1E5EC6}" type="presParOf" srcId="{298FDCE8-8A10-42FA-8EFC-DBD86434F307}" destId="{1241D108-D7C3-4318-9A09-C8B9AF3CA9A4}" srcOrd="6" destOrd="0" presId="urn:microsoft.com/office/officeart/2005/8/layout/radial5"/>
    <dgm:cxn modelId="{10157685-AF3D-483F-863F-B855E085711D}" type="presParOf" srcId="{298FDCE8-8A10-42FA-8EFC-DBD86434F307}" destId="{BF9A6D95-C82C-42AD-A809-9DD8C3902B5D}" srcOrd="7" destOrd="0" presId="urn:microsoft.com/office/officeart/2005/8/layout/radial5"/>
    <dgm:cxn modelId="{2724A9CB-A214-4843-B737-14DBF1CA3019}" type="presParOf" srcId="{BF9A6D95-C82C-42AD-A809-9DD8C3902B5D}" destId="{EECE61CB-4C1B-4E72-91D8-945142442AA6}" srcOrd="0" destOrd="0" presId="urn:microsoft.com/office/officeart/2005/8/layout/radial5"/>
    <dgm:cxn modelId="{8CA0FED4-7403-454B-BD5B-1AEC8CEFEC83}" type="presParOf" srcId="{298FDCE8-8A10-42FA-8EFC-DBD86434F307}" destId="{1F475415-15F8-45C1-88A2-8763FA88FA3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E21C7-BCD9-4582-A1A7-A505DE7528B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794A28E-9D44-46CF-BB07-1EE0BD4C0B48}">
      <dgm:prSet phldrT="[טקסט]" custT="1"/>
      <dgm:spPr>
        <a:solidFill>
          <a:srgbClr val="67BD4A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בחירת תכניות בהתאם לצורך תוך שיתוף צוות מורים ותלמידים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3F44589-A0C4-4D35-92F6-EA129B54F925}" type="parTrans" cxnId="{F709DB2B-5FEA-4882-A0B0-3524FAAE8EDA}">
      <dgm:prSet/>
      <dgm:spPr/>
      <dgm:t>
        <a:bodyPr/>
        <a:lstStyle/>
        <a:p>
          <a:pPr rtl="1"/>
          <a:endParaRPr lang="he-IL"/>
        </a:p>
      </dgm:t>
    </dgm:pt>
    <dgm:pt modelId="{5E21D18D-F908-4EC4-A864-1332F6FC2E10}" type="sibTrans" cxnId="{F709DB2B-5FEA-4882-A0B0-3524FAAE8EDA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A5F5B888-CEE2-49CF-9D51-541E0ECDA2B5}">
      <dgm:prSet phldrT="[טקסט]" custT="1"/>
      <dgm:spPr>
        <a:solidFill>
          <a:srgbClr val="E5282E"/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גיוס רכז עם פרופיל מותאם לתכני התכנית </a:t>
          </a:r>
          <a:endParaRPr lang="he-IL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C18C30F-F8B5-4137-923E-96D8EC9E598B}" type="parTrans" cxnId="{35745AAC-01E3-498F-9CE2-DB3F498E0508}">
      <dgm:prSet/>
      <dgm:spPr/>
      <dgm:t>
        <a:bodyPr/>
        <a:lstStyle/>
        <a:p>
          <a:pPr rtl="1"/>
          <a:endParaRPr lang="he-IL"/>
        </a:p>
      </dgm:t>
    </dgm:pt>
    <dgm:pt modelId="{4462FB2F-1B13-4675-8E40-E01E56C1E5CD}" type="sibTrans" cxnId="{35745AAC-01E3-498F-9CE2-DB3F498E0508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CC00F4C6-1E66-4DBB-9621-A36E1708CE4C}">
      <dgm:prSet phldrT="[טקסט]" custT="1"/>
      <dgm:spPr>
        <a:solidFill>
          <a:srgbClr val="FFCB1F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גיוס מנהיגות תלמידים בהתאם לכישורים וחזקות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0D696D1-607F-4CDB-BD90-A7424AF9E974}" type="parTrans" cxnId="{D44A8ECD-92D8-4332-8118-9C9A1C3BEF28}">
      <dgm:prSet/>
      <dgm:spPr/>
      <dgm:t>
        <a:bodyPr/>
        <a:lstStyle/>
        <a:p>
          <a:pPr rtl="1"/>
          <a:endParaRPr lang="he-IL"/>
        </a:p>
      </dgm:t>
    </dgm:pt>
    <dgm:pt modelId="{FA44D234-3034-4B09-8A75-8EC0FCD14723}" type="sibTrans" cxnId="{D44A8ECD-92D8-4332-8118-9C9A1C3BEF28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0648D079-B7D7-4A4E-BF8A-5C19E444FB05}">
      <dgm:prSet phldrT="[טקסט]" custT="1"/>
      <dgm:spPr>
        <a:solidFill>
          <a:srgbClr val="E5282E"/>
        </a:solidFill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הכשרת רכז ותלמידים </a:t>
          </a:r>
        </a:p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לווי רציף של התהליך </a:t>
          </a:r>
          <a:endParaRPr lang="he-IL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7E3C5F1-D1C3-4747-B65F-15F2D84570E4}" type="parTrans" cxnId="{328D006E-ECD3-4995-BE0C-21FD392A419B}">
      <dgm:prSet/>
      <dgm:spPr/>
      <dgm:t>
        <a:bodyPr/>
        <a:lstStyle/>
        <a:p>
          <a:pPr rtl="1"/>
          <a:endParaRPr lang="he-IL"/>
        </a:p>
      </dgm:t>
    </dgm:pt>
    <dgm:pt modelId="{0FDDF944-4B5B-4F4D-9F29-F58E347A292C}" type="sibTrans" cxnId="{328D006E-ECD3-4995-BE0C-21FD392A419B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BD0AB916-9E80-44A5-B7BE-2F015F6050E4}">
      <dgm:prSet phldrT="[טקסט]" custT="1"/>
      <dgm:spPr>
        <a:solidFill>
          <a:srgbClr val="67BD4A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פעילות משמעותית ואיכותית בהתאמה ליעדי התכנית 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FD66C08-3AFB-4EDD-B32F-78F17EB2E763}" type="parTrans" cxnId="{1D7FAC81-0823-4349-834E-6EEE47E973C6}">
      <dgm:prSet/>
      <dgm:spPr/>
      <dgm:t>
        <a:bodyPr/>
        <a:lstStyle/>
        <a:p>
          <a:pPr rtl="1"/>
          <a:endParaRPr lang="he-IL"/>
        </a:p>
      </dgm:t>
    </dgm:pt>
    <dgm:pt modelId="{3A6D3CD2-7446-42D1-B2FF-74A84150E12E}" type="sibTrans" cxnId="{1D7FAC81-0823-4349-834E-6EEE47E973C6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3A123F92-BAAB-4EEC-93CB-CFF666318D9E}">
      <dgm:prSet phldrT="[טקסט]" custT="1"/>
      <dgm:spPr>
        <a:solidFill>
          <a:srgbClr val="00ABE8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רכישה ופיתוח מיומנויות וכישורי חיים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E344A7B-2172-4890-B27E-F5DDDBC3B936}" type="parTrans" cxnId="{E6A4E982-49DB-4EE7-A8A9-BAE1A634CC73}">
      <dgm:prSet/>
      <dgm:spPr/>
      <dgm:t>
        <a:bodyPr/>
        <a:lstStyle/>
        <a:p>
          <a:pPr rtl="1"/>
          <a:endParaRPr lang="he-IL"/>
        </a:p>
      </dgm:t>
    </dgm:pt>
    <dgm:pt modelId="{46F96F9C-82F3-45DC-BB43-BB6A1E4741AC}" type="sibTrans" cxnId="{E6A4E982-49DB-4EE7-A8A9-BAE1A634CC73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858BB0B3-F172-4027-8551-542C5EF9D092}">
      <dgm:prSet phldrT="[טקסט]" custT="1"/>
      <dgm:spPr>
        <a:solidFill>
          <a:srgbClr val="FFCB1F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פלטפורמת שיח לבחינת ההתפתחות האישית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6E8E3A7-06C7-411F-840C-BF4BC7100DB5}" type="parTrans" cxnId="{4D0E4135-BB32-461D-8B26-71975C7C819B}">
      <dgm:prSet/>
      <dgm:spPr/>
      <dgm:t>
        <a:bodyPr/>
        <a:lstStyle/>
        <a:p>
          <a:pPr rtl="1"/>
          <a:endParaRPr lang="he-IL"/>
        </a:p>
      </dgm:t>
    </dgm:pt>
    <dgm:pt modelId="{D6A4C66D-6226-43AE-9CA6-B31A0D503C4D}" type="sibTrans" cxnId="{4D0E4135-BB32-461D-8B26-71975C7C819B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C7294420-0FBC-4723-A8F2-B5AE68B5C094}">
      <dgm:prSet phldrT="[טקסט]" custT="1"/>
      <dgm:spPr>
        <a:solidFill>
          <a:srgbClr val="00ABE8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איסוף ותיעוד נתוני התפתחות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75C6C39-7F9C-4D81-BF6F-7CD0FE3C48F9}" type="parTrans" cxnId="{6EC82BE3-B172-4E59-B14D-D0E09C8A5AB8}">
      <dgm:prSet/>
      <dgm:spPr/>
      <dgm:t>
        <a:bodyPr/>
        <a:lstStyle/>
        <a:p>
          <a:pPr rtl="1"/>
          <a:endParaRPr lang="he-IL"/>
        </a:p>
      </dgm:t>
    </dgm:pt>
    <dgm:pt modelId="{E7EDB93B-8E92-4DB1-9916-768D6D46F3DB}" type="sibTrans" cxnId="{6EC82BE3-B172-4E59-B14D-D0E09C8A5AB8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9CFE2431-3ED0-45A8-B06E-5F372672F40A}">
      <dgm:prSet phldrT="[טקסט]" custT="1"/>
      <dgm:spPr>
        <a:solidFill>
          <a:srgbClr val="67BD4A"/>
        </a:solidFill>
      </dgm:spPr>
      <dgm:t>
        <a:bodyPr/>
        <a:lstStyle/>
        <a:p>
          <a:pPr rtl="1"/>
          <a:r>
            <a:rPr lang="he-IL" sz="18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תוצר שבאמצעותו הקהילה נחשפת לרווחים האישיים, לרווחים הבית </a:t>
          </a:r>
          <a:r>
            <a:rPr lang="he-IL" sz="1800" dirty="0" err="1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ספריים</a:t>
          </a:r>
          <a:r>
            <a:rPr lang="he-IL" sz="18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 ולרווחים </a:t>
          </a:r>
          <a:r>
            <a:rPr lang="he-IL" sz="1800" dirty="0" err="1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הקהליתיים</a:t>
          </a:r>
          <a:endParaRPr lang="he-IL" sz="18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D227E8C-EFFD-40E2-8228-2F22CCDE9DDB}" type="parTrans" cxnId="{B1F41D98-2B17-43B6-9A9F-9FCC6C1654FA}">
      <dgm:prSet/>
      <dgm:spPr/>
      <dgm:t>
        <a:bodyPr/>
        <a:lstStyle/>
        <a:p>
          <a:pPr rtl="1"/>
          <a:endParaRPr lang="he-IL"/>
        </a:p>
      </dgm:t>
    </dgm:pt>
    <dgm:pt modelId="{CDA18DF6-119A-4B75-9823-4727E14B1666}" type="sibTrans" cxnId="{B1F41D98-2B17-43B6-9A9F-9FCC6C1654FA}">
      <dgm:prSet/>
      <dgm:spPr/>
      <dgm:t>
        <a:bodyPr/>
        <a:lstStyle/>
        <a:p>
          <a:pPr rtl="1"/>
          <a:endParaRPr lang="he-IL"/>
        </a:p>
      </dgm:t>
    </dgm:pt>
    <dgm:pt modelId="{E89E2BD5-00D4-42BD-8E69-2CBCC9A192C8}" type="pres">
      <dgm:prSet presAssocID="{389E21C7-BCD9-4582-A1A7-A505DE7528B9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D0F716E8-ECED-4426-BB78-CD243AF8DFD1}" type="pres">
      <dgm:prSet presAssocID="{4794A28E-9D44-46CF-BB07-1EE0BD4C0B48}" presName="compNode" presStyleCnt="0"/>
      <dgm:spPr/>
    </dgm:pt>
    <dgm:pt modelId="{D1C5AC89-70C1-4BF6-A207-568CAC6CC487}" type="pres">
      <dgm:prSet presAssocID="{4794A28E-9D44-46CF-BB07-1EE0BD4C0B48}" presName="dummyConnPt" presStyleCnt="0"/>
      <dgm:spPr/>
    </dgm:pt>
    <dgm:pt modelId="{88D8FD06-DF81-4E3C-AB91-B16B8301B787}" type="pres">
      <dgm:prSet presAssocID="{4794A28E-9D44-46CF-BB07-1EE0BD4C0B48}" presName="node" presStyleLbl="node1" presStyleIdx="0" presStyleCnt="9" custLinFactNeighborX="-45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7E6FC2-66D1-4234-A6DC-28CD929EDCC0}" type="pres">
      <dgm:prSet presAssocID="{5E21D18D-F908-4EC4-A864-1332F6FC2E10}" presName="sibTrans" presStyleLbl="bgSibTrans2D1" presStyleIdx="0" presStyleCnt="8"/>
      <dgm:spPr/>
      <dgm:t>
        <a:bodyPr/>
        <a:lstStyle/>
        <a:p>
          <a:pPr rtl="1"/>
          <a:endParaRPr lang="he-IL"/>
        </a:p>
      </dgm:t>
    </dgm:pt>
    <dgm:pt modelId="{27AA16BD-5821-4C09-B77C-4B5EA1D2D7CF}" type="pres">
      <dgm:prSet presAssocID="{A5F5B888-CEE2-49CF-9D51-541E0ECDA2B5}" presName="compNode" presStyleCnt="0"/>
      <dgm:spPr/>
    </dgm:pt>
    <dgm:pt modelId="{CD816CD7-AB45-4AE2-B414-B8C61D779EED}" type="pres">
      <dgm:prSet presAssocID="{A5F5B888-CEE2-49CF-9D51-541E0ECDA2B5}" presName="dummyConnPt" presStyleCnt="0"/>
      <dgm:spPr/>
    </dgm:pt>
    <dgm:pt modelId="{DC62160E-E2EE-4ADB-BC2B-CAAFA37C7A05}" type="pres">
      <dgm:prSet presAssocID="{A5F5B888-CEE2-49CF-9D51-541E0ECDA2B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07E4F4-1409-4FB2-B594-BEF84059CA79}" type="pres">
      <dgm:prSet presAssocID="{4462FB2F-1B13-4675-8E40-E01E56C1E5CD}" presName="sibTrans" presStyleLbl="bgSibTrans2D1" presStyleIdx="1" presStyleCnt="8"/>
      <dgm:spPr/>
      <dgm:t>
        <a:bodyPr/>
        <a:lstStyle/>
        <a:p>
          <a:pPr rtl="1"/>
          <a:endParaRPr lang="he-IL"/>
        </a:p>
      </dgm:t>
    </dgm:pt>
    <dgm:pt modelId="{2C7F42A7-CBC6-4D72-84F9-C407A6852938}" type="pres">
      <dgm:prSet presAssocID="{CC00F4C6-1E66-4DBB-9621-A36E1708CE4C}" presName="compNode" presStyleCnt="0"/>
      <dgm:spPr/>
    </dgm:pt>
    <dgm:pt modelId="{0D743CBF-C974-4D1E-ABDF-C73A87CA98C0}" type="pres">
      <dgm:prSet presAssocID="{CC00F4C6-1E66-4DBB-9621-A36E1708CE4C}" presName="dummyConnPt" presStyleCnt="0"/>
      <dgm:spPr/>
    </dgm:pt>
    <dgm:pt modelId="{F9077110-6BC3-423F-A252-4A105FADA466}" type="pres">
      <dgm:prSet presAssocID="{CC00F4C6-1E66-4DBB-9621-A36E1708CE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619F3C-2089-4AC0-B25D-9AF76CC0A0B3}" type="pres">
      <dgm:prSet presAssocID="{FA44D234-3034-4B09-8A75-8EC0FCD14723}" presName="sibTrans" presStyleLbl="bgSibTrans2D1" presStyleIdx="2" presStyleCnt="8"/>
      <dgm:spPr/>
      <dgm:t>
        <a:bodyPr/>
        <a:lstStyle/>
        <a:p>
          <a:pPr rtl="1"/>
          <a:endParaRPr lang="he-IL"/>
        </a:p>
      </dgm:t>
    </dgm:pt>
    <dgm:pt modelId="{7202FC18-AEBE-4EC0-A4A0-9CC6235D6CC3}" type="pres">
      <dgm:prSet presAssocID="{0648D079-B7D7-4A4E-BF8A-5C19E444FB05}" presName="compNode" presStyleCnt="0"/>
      <dgm:spPr/>
    </dgm:pt>
    <dgm:pt modelId="{45CFA194-04B1-4F54-855E-AE15557AFD5C}" type="pres">
      <dgm:prSet presAssocID="{0648D079-B7D7-4A4E-BF8A-5C19E444FB05}" presName="dummyConnPt" presStyleCnt="0"/>
      <dgm:spPr/>
    </dgm:pt>
    <dgm:pt modelId="{11B323B5-6370-4D69-AB0E-F13E190BFC86}" type="pres">
      <dgm:prSet presAssocID="{0648D079-B7D7-4A4E-BF8A-5C19E444FB0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AC25D2-C0A9-4B91-B92A-BA2252A0C116}" type="pres">
      <dgm:prSet presAssocID="{0FDDF944-4B5B-4F4D-9F29-F58E347A292C}" presName="sibTrans" presStyleLbl="bgSibTrans2D1" presStyleIdx="3" presStyleCnt="8"/>
      <dgm:spPr/>
      <dgm:t>
        <a:bodyPr/>
        <a:lstStyle/>
        <a:p>
          <a:pPr rtl="1"/>
          <a:endParaRPr lang="he-IL"/>
        </a:p>
      </dgm:t>
    </dgm:pt>
    <dgm:pt modelId="{87BB9350-E984-440B-898C-698B4F38D18B}" type="pres">
      <dgm:prSet presAssocID="{BD0AB916-9E80-44A5-B7BE-2F015F6050E4}" presName="compNode" presStyleCnt="0"/>
      <dgm:spPr/>
    </dgm:pt>
    <dgm:pt modelId="{FA0919B9-7B6D-4A65-AA10-84F3F9C0AE04}" type="pres">
      <dgm:prSet presAssocID="{BD0AB916-9E80-44A5-B7BE-2F015F6050E4}" presName="dummyConnPt" presStyleCnt="0"/>
      <dgm:spPr/>
    </dgm:pt>
    <dgm:pt modelId="{A2252F31-E3B7-46BD-B47C-C408AE4D648F}" type="pres">
      <dgm:prSet presAssocID="{BD0AB916-9E80-44A5-B7BE-2F015F6050E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5B51FD-5E9E-45D7-A2F9-3F5C26E5F9C6}" type="pres">
      <dgm:prSet presAssocID="{3A6D3CD2-7446-42D1-B2FF-74A84150E12E}" presName="sibTrans" presStyleLbl="bgSibTrans2D1" presStyleIdx="4" presStyleCnt="8"/>
      <dgm:spPr/>
      <dgm:t>
        <a:bodyPr/>
        <a:lstStyle/>
        <a:p>
          <a:pPr rtl="1"/>
          <a:endParaRPr lang="he-IL"/>
        </a:p>
      </dgm:t>
    </dgm:pt>
    <dgm:pt modelId="{04769596-7479-4AF2-A7AF-CB5BF0595D57}" type="pres">
      <dgm:prSet presAssocID="{3A123F92-BAAB-4EEC-93CB-CFF666318D9E}" presName="compNode" presStyleCnt="0"/>
      <dgm:spPr/>
    </dgm:pt>
    <dgm:pt modelId="{C97BB473-1026-4B05-8DE1-9D3B51A00D98}" type="pres">
      <dgm:prSet presAssocID="{3A123F92-BAAB-4EEC-93CB-CFF666318D9E}" presName="dummyConnPt" presStyleCnt="0"/>
      <dgm:spPr/>
    </dgm:pt>
    <dgm:pt modelId="{027AA63E-0859-4B18-83C0-61FE78C7460E}" type="pres">
      <dgm:prSet presAssocID="{3A123F92-BAAB-4EEC-93CB-CFF666318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0B66E1B-32ED-4284-AE8F-0C951D8A8432}" type="pres">
      <dgm:prSet presAssocID="{46F96F9C-82F3-45DC-BB43-BB6A1E4741AC}" presName="sibTrans" presStyleLbl="bgSibTrans2D1" presStyleIdx="5" presStyleCnt="8"/>
      <dgm:spPr/>
      <dgm:t>
        <a:bodyPr/>
        <a:lstStyle/>
        <a:p>
          <a:pPr rtl="1"/>
          <a:endParaRPr lang="he-IL"/>
        </a:p>
      </dgm:t>
    </dgm:pt>
    <dgm:pt modelId="{788C088E-0AB3-4311-AE86-EA35A125A96A}" type="pres">
      <dgm:prSet presAssocID="{858BB0B3-F172-4027-8551-542C5EF9D092}" presName="compNode" presStyleCnt="0"/>
      <dgm:spPr/>
    </dgm:pt>
    <dgm:pt modelId="{34458BB8-36F7-4654-91DA-671B97E5E567}" type="pres">
      <dgm:prSet presAssocID="{858BB0B3-F172-4027-8551-542C5EF9D092}" presName="dummyConnPt" presStyleCnt="0"/>
      <dgm:spPr/>
    </dgm:pt>
    <dgm:pt modelId="{AD67A57F-4B65-4909-91A2-9E9173876E16}" type="pres">
      <dgm:prSet presAssocID="{858BB0B3-F172-4027-8551-542C5EF9D0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017397-1025-4F75-ADA8-26A09B2792D2}" type="pres">
      <dgm:prSet presAssocID="{D6A4C66D-6226-43AE-9CA6-B31A0D503C4D}" presName="sibTrans" presStyleLbl="bgSibTrans2D1" presStyleIdx="6" presStyleCnt="8"/>
      <dgm:spPr/>
      <dgm:t>
        <a:bodyPr/>
        <a:lstStyle/>
        <a:p>
          <a:pPr rtl="1"/>
          <a:endParaRPr lang="he-IL"/>
        </a:p>
      </dgm:t>
    </dgm:pt>
    <dgm:pt modelId="{CD5B8662-5DC4-4A0D-9BBB-8410C7516B36}" type="pres">
      <dgm:prSet presAssocID="{C7294420-0FBC-4723-A8F2-B5AE68B5C094}" presName="compNode" presStyleCnt="0"/>
      <dgm:spPr/>
    </dgm:pt>
    <dgm:pt modelId="{7204A88B-A473-4870-9896-310C2C1DC017}" type="pres">
      <dgm:prSet presAssocID="{C7294420-0FBC-4723-A8F2-B5AE68B5C094}" presName="dummyConnPt" presStyleCnt="0"/>
      <dgm:spPr/>
    </dgm:pt>
    <dgm:pt modelId="{BFB69785-7247-44B0-A461-151426FDFE3A}" type="pres">
      <dgm:prSet presAssocID="{C7294420-0FBC-4723-A8F2-B5AE68B5C09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A3A3E0-024E-4B84-A3F6-19670CAF5AD1}" type="pres">
      <dgm:prSet presAssocID="{E7EDB93B-8E92-4DB1-9916-768D6D46F3DB}" presName="sibTrans" presStyleLbl="bgSibTrans2D1" presStyleIdx="7" presStyleCnt="8"/>
      <dgm:spPr/>
      <dgm:t>
        <a:bodyPr/>
        <a:lstStyle/>
        <a:p>
          <a:pPr rtl="1"/>
          <a:endParaRPr lang="he-IL"/>
        </a:p>
      </dgm:t>
    </dgm:pt>
    <dgm:pt modelId="{E116E440-A0F0-4A33-85C8-2F84FF1F2DC2}" type="pres">
      <dgm:prSet presAssocID="{9CFE2431-3ED0-45A8-B06E-5F372672F40A}" presName="compNode" presStyleCnt="0"/>
      <dgm:spPr/>
    </dgm:pt>
    <dgm:pt modelId="{139FBFCE-D37E-430B-9144-55CF0BA955A9}" type="pres">
      <dgm:prSet presAssocID="{9CFE2431-3ED0-45A8-B06E-5F372672F40A}" presName="dummyConnPt" presStyleCnt="0"/>
      <dgm:spPr/>
    </dgm:pt>
    <dgm:pt modelId="{6DF742F2-B2F7-4048-B24D-EF9AC65FCD76}" type="pres">
      <dgm:prSet presAssocID="{9CFE2431-3ED0-45A8-B06E-5F372672F4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5745AAC-01E3-498F-9CE2-DB3F498E0508}" srcId="{389E21C7-BCD9-4582-A1A7-A505DE7528B9}" destId="{A5F5B888-CEE2-49CF-9D51-541E0ECDA2B5}" srcOrd="1" destOrd="0" parTransId="{5C18C30F-F8B5-4137-923E-96D8EC9E598B}" sibTransId="{4462FB2F-1B13-4675-8E40-E01E56C1E5CD}"/>
    <dgm:cxn modelId="{328D006E-ECD3-4995-BE0C-21FD392A419B}" srcId="{389E21C7-BCD9-4582-A1A7-A505DE7528B9}" destId="{0648D079-B7D7-4A4E-BF8A-5C19E444FB05}" srcOrd="3" destOrd="0" parTransId="{67E3C5F1-D1C3-4747-B65F-15F2D84570E4}" sibTransId="{0FDDF944-4B5B-4F4D-9F29-F58E347A292C}"/>
    <dgm:cxn modelId="{02A0D060-13FF-4A60-A18C-163169A8F6B6}" type="presOf" srcId="{A5F5B888-CEE2-49CF-9D51-541E0ECDA2B5}" destId="{DC62160E-E2EE-4ADB-BC2B-CAAFA37C7A05}" srcOrd="0" destOrd="0" presId="urn:microsoft.com/office/officeart/2005/8/layout/bProcess4"/>
    <dgm:cxn modelId="{0701E487-1718-4DEB-83BE-21BCD024872A}" type="presOf" srcId="{D6A4C66D-6226-43AE-9CA6-B31A0D503C4D}" destId="{53017397-1025-4F75-ADA8-26A09B2792D2}" srcOrd="0" destOrd="0" presId="urn:microsoft.com/office/officeart/2005/8/layout/bProcess4"/>
    <dgm:cxn modelId="{837EB6AB-9AF8-438D-B9D6-33DA2C595A94}" type="presOf" srcId="{4794A28E-9D44-46CF-BB07-1EE0BD4C0B48}" destId="{88D8FD06-DF81-4E3C-AB91-B16B8301B787}" srcOrd="0" destOrd="0" presId="urn:microsoft.com/office/officeart/2005/8/layout/bProcess4"/>
    <dgm:cxn modelId="{2B5EA502-113A-4B3A-A416-073478ABCFC7}" type="presOf" srcId="{C7294420-0FBC-4723-A8F2-B5AE68B5C094}" destId="{BFB69785-7247-44B0-A461-151426FDFE3A}" srcOrd="0" destOrd="0" presId="urn:microsoft.com/office/officeart/2005/8/layout/bProcess4"/>
    <dgm:cxn modelId="{6648519A-9E2A-423D-A11E-8040341B8CC8}" type="presOf" srcId="{0FDDF944-4B5B-4F4D-9F29-F58E347A292C}" destId="{3DAC25D2-C0A9-4B91-B92A-BA2252A0C116}" srcOrd="0" destOrd="0" presId="urn:microsoft.com/office/officeart/2005/8/layout/bProcess4"/>
    <dgm:cxn modelId="{B1F41D98-2B17-43B6-9A9F-9FCC6C1654FA}" srcId="{389E21C7-BCD9-4582-A1A7-A505DE7528B9}" destId="{9CFE2431-3ED0-45A8-B06E-5F372672F40A}" srcOrd="8" destOrd="0" parTransId="{9D227E8C-EFFD-40E2-8228-2F22CCDE9DDB}" sibTransId="{CDA18DF6-119A-4B75-9823-4727E14B1666}"/>
    <dgm:cxn modelId="{B753F16D-0073-4FE5-BE90-37219A74A5C3}" type="presOf" srcId="{CC00F4C6-1E66-4DBB-9621-A36E1708CE4C}" destId="{F9077110-6BC3-423F-A252-4A105FADA466}" srcOrd="0" destOrd="0" presId="urn:microsoft.com/office/officeart/2005/8/layout/bProcess4"/>
    <dgm:cxn modelId="{73863BAF-A295-4F3E-9B35-7BDC52504394}" type="presOf" srcId="{389E21C7-BCD9-4582-A1A7-A505DE7528B9}" destId="{E89E2BD5-00D4-42BD-8E69-2CBCC9A192C8}" srcOrd="0" destOrd="0" presId="urn:microsoft.com/office/officeart/2005/8/layout/bProcess4"/>
    <dgm:cxn modelId="{DBF091AD-DA99-4FE4-83AB-3C0C9B2A20C1}" type="presOf" srcId="{FA44D234-3034-4B09-8A75-8EC0FCD14723}" destId="{3B619F3C-2089-4AC0-B25D-9AF76CC0A0B3}" srcOrd="0" destOrd="0" presId="urn:microsoft.com/office/officeart/2005/8/layout/bProcess4"/>
    <dgm:cxn modelId="{F709DB2B-5FEA-4882-A0B0-3524FAAE8EDA}" srcId="{389E21C7-BCD9-4582-A1A7-A505DE7528B9}" destId="{4794A28E-9D44-46CF-BB07-1EE0BD4C0B48}" srcOrd="0" destOrd="0" parTransId="{43F44589-A0C4-4D35-92F6-EA129B54F925}" sibTransId="{5E21D18D-F908-4EC4-A864-1332F6FC2E10}"/>
    <dgm:cxn modelId="{95948279-A42F-4AD8-BF86-8C813700EB74}" type="presOf" srcId="{BD0AB916-9E80-44A5-B7BE-2F015F6050E4}" destId="{A2252F31-E3B7-46BD-B47C-C408AE4D648F}" srcOrd="0" destOrd="0" presId="urn:microsoft.com/office/officeart/2005/8/layout/bProcess4"/>
    <dgm:cxn modelId="{1D7FAC81-0823-4349-834E-6EEE47E973C6}" srcId="{389E21C7-BCD9-4582-A1A7-A505DE7528B9}" destId="{BD0AB916-9E80-44A5-B7BE-2F015F6050E4}" srcOrd="4" destOrd="0" parTransId="{EFD66C08-3AFB-4EDD-B32F-78F17EB2E763}" sibTransId="{3A6D3CD2-7446-42D1-B2FF-74A84150E12E}"/>
    <dgm:cxn modelId="{6EC82BE3-B172-4E59-B14D-D0E09C8A5AB8}" srcId="{389E21C7-BCD9-4582-A1A7-A505DE7528B9}" destId="{C7294420-0FBC-4723-A8F2-B5AE68B5C094}" srcOrd="7" destOrd="0" parTransId="{275C6C39-7F9C-4D81-BF6F-7CD0FE3C48F9}" sibTransId="{E7EDB93B-8E92-4DB1-9916-768D6D46F3DB}"/>
    <dgm:cxn modelId="{4D0E4135-BB32-461D-8B26-71975C7C819B}" srcId="{389E21C7-BCD9-4582-A1A7-A505DE7528B9}" destId="{858BB0B3-F172-4027-8551-542C5EF9D092}" srcOrd="6" destOrd="0" parTransId="{A6E8E3A7-06C7-411F-840C-BF4BC7100DB5}" sibTransId="{D6A4C66D-6226-43AE-9CA6-B31A0D503C4D}"/>
    <dgm:cxn modelId="{7B1D1C57-2D26-45F0-8DDD-13D1EAFF8BC0}" type="presOf" srcId="{4462FB2F-1B13-4675-8E40-E01E56C1E5CD}" destId="{2407E4F4-1409-4FB2-B594-BEF84059CA79}" srcOrd="0" destOrd="0" presId="urn:microsoft.com/office/officeart/2005/8/layout/bProcess4"/>
    <dgm:cxn modelId="{1E17B7EF-235B-4A5C-830E-AE5B13DCEE19}" type="presOf" srcId="{5E21D18D-F908-4EC4-A864-1332F6FC2E10}" destId="{B07E6FC2-66D1-4234-A6DC-28CD929EDCC0}" srcOrd="0" destOrd="0" presId="urn:microsoft.com/office/officeart/2005/8/layout/bProcess4"/>
    <dgm:cxn modelId="{84D9E5D4-CFA3-47F1-9814-05483943A1AA}" type="presOf" srcId="{3A123F92-BAAB-4EEC-93CB-CFF666318D9E}" destId="{027AA63E-0859-4B18-83C0-61FE78C7460E}" srcOrd="0" destOrd="0" presId="urn:microsoft.com/office/officeart/2005/8/layout/bProcess4"/>
    <dgm:cxn modelId="{20228EF4-AA30-406C-A0B6-014F3DE45711}" type="presOf" srcId="{0648D079-B7D7-4A4E-BF8A-5C19E444FB05}" destId="{11B323B5-6370-4D69-AB0E-F13E190BFC86}" srcOrd="0" destOrd="0" presId="urn:microsoft.com/office/officeart/2005/8/layout/bProcess4"/>
    <dgm:cxn modelId="{E4DB1232-D237-4885-BC24-FD266BBFD002}" type="presOf" srcId="{858BB0B3-F172-4027-8551-542C5EF9D092}" destId="{AD67A57F-4B65-4909-91A2-9E9173876E16}" srcOrd="0" destOrd="0" presId="urn:microsoft.com/office/officeart/2005/8/layout/bProcess4"/>
    <dgm:cxn modelId="{05023137-8501-4E34-BF57-5F56865C6623}" type="presOf" srcId="{E7EDB93B-8E92-4DB1-9916-768D6D46F3DB}" destId="{81A3A3E0-024E-4B84-A3F6-19670CAF5AD1}" srcOrd="0" destOrd="0" presId="urn:microsoft.com/office/officeart/2005/8/layout/bProcess4"/>
    <dgm:cxn modelId="{D44A8ECD-92D8-4332-8118-9C9A1C3BEF28}" srcId="{389E21C7-BCD9-4582-A1A7-A505DE7528B9}" destId="{CC00F4C6-1E66-4DBB-9621-A36E1708CE4C}" srcOrd="2" destOrd="0" parTransId="{20D696D1-607F-4CDB-BD90-A7424AF9E974}" sibTransId="{FA44D234-3034-4B09-8A75-8EC0FCD14723}"/>
    <dgm:cxn modelId="{12B8CABB-9BC1-460E-8CA4-012B292921E6}" type="presOf" srcId="{3A6D3CD2-7446-42D1-B2FF-74A84150E12E}" destId="{215B51FD-5E9E-45D7-A2F9-3F5C26E5F9C6}" srcOrd="0" destOrd="0" presId="urn:microsoft.com/office/officeart/2005/8/layout/bProcess4"/>
    <dgm:cxn modelId="{564D13AE-27DA-4601-A27C-4B085A18E949}" type="presOf" srcId="{46F96F9C-82F3-45DC-BB43-BB6A1E4741AC}" destId="{A0B66E1B-32ED-4284-AE8F-0C951D8A8432}" srcOrd="0" destOrd="0" presId="urn:microsoft.com/office/officeart/2005/8/layout/bProcess4"/>
    <dgm:cxn modelId="{E6A4E982-49DB-4EE7-A8A9-BAE1A634CC73}" srcId="{389E21C7-BCD9-4582-A1A7-A505DE7528B9}" destId="{3A123F92-BAAB-4EEC-93CB-CFF666318D9E}" srcOrd="5" destOrd="0" parTransId="{8E344A7B-2172-4890-B27E-F5DDDBC3B936}" sibTransId="{46F96F9C-82F3-45DC-BB43-BB6A1E4741AC}"/>
    <dgm:cxn modelId="{F6C5A0F2-C1D6-407A-AA74-60B75B67E45B}" type="presOf" srcId="{9CFE2431-3ED0-45A8-B06E-5F372672F40A}" destId="{6DF742F2-B2F7-4048-B24D-EF9AC65FCD76}" srcOrd="0" destOrd="0" presId="urn:microsoft.com/office/officeart/2005/8/layout/bProcess4"/>
    <dgm:cxn modelId="{403566EB-71A9-4CB2-BF30-CA5D591D7AA6}" type="presParOf" srcId="{E89E2BD5-00D4-42BD-8E69-2CBCC9A192C8}" destId="{D0F716E8-ECED-4426-BB78-CD243AF8DFD1}" srcOrd="0" destOrd="0" presId="urn:microsoft.com/office/officeart/2005/8/layout/bProcess4"/>
    <dgm:cxn modelId="{87F561F8-A581-443C-A994-D32DA24A6FCA}" type="presParOf" srcId="{D0F716E8-ECED-4426-BB78-CD243AF8DFD1}" destId="{D1C5AC89-70C1-4BF6-A207-568CAC6CC487}" srcOrd="0" destOrd="0" presId="urn:microsoft.com/office/officeart/2005/8/layout/bProcess4"/>
    <dgm:cxn modelId="{631C6AAC-7739-41EA-81A5-1E5FE12C5DB3}" type="presParOf" srcId="{D0F716E8-ECED-4426-BB78-CD243AF8DFD1}" destId="{88D8FD06-DF81-4E3C-AB91-B16B8301B787}" srcOrd="1" destOrd="0" presId="urn:microsoft.com/office/officeart/2005/8/layout/bProcess4"/>
    <dgm:cxn modelId="{E783AD39-3EE2-45BE-B896-C424BEF5C89E}" type="presParOf" srcId="{E89E2BD5-00D4-42BD-8E69-2CBCC9A192C8}" destId="{B07E6FC2-66D1-4234-A6DC-28CD929EDCC0}" srcOrd="1" destOrd="0" presId="urn:microsoft.com/office/officeart/2005/8/layout/bProcess4"/>
    <dgm:cxn modelId="{41D2C770-D6A0-411C-B10C-84714CCED601}" type="presParOf" srcId="{E89E2BD5-00D4-42BD-8E69-2CBCC9A192C8}" destId="{27AA16BD-5821-4C09-B77C-4B5EA1D2D7CF}" srcOrd="2" destOrd="0" presId="urn:microsoft.com/office/officeart/2005/8/layout/bProcess4"/>
    <dgm:cxn modelId="{10BC8531-4505-47CE-B9A1-D7ABB0E7EC9A}" type="presParOf" srcId="{27AA16BD-5821-4C09-B77C-4B5EA1D2D7CF}" destId="{CD816CD7-AB45-4AE2-B414-B8C61D779EED}" srcOrd="0" destOrd="0" presId="urn:microsoft.com/office/officeart/2005/8/layout/bProcess4"/>
    <dgm:cxn modelId="{3BD5518F-1DB5-4B04-AB4F-4BBAD847CFDF}" type="presParOf" srcId="{27AA16BD-5821-4C09-B77C-4B5EA1D2D7CF}" destId="{DC62160E-E2EE-4ADB-BC2B-CAAFA37C7A05}" srcOrd="1" destOrd="0" presId="urn:microsoft.com/office/officeart/2005/8/layout/bProcess4"/>
    <dgm:cxn modelId="{0C4762AD-6CCA-4093-AC75-D957AB6B3F3A}" type="presParOf" srcId="{E89E2BD5-00D4-42BD-8E69-2CBCC9A192C8}" destId="{2407E4F4-1409-4FB2-B594-BEF84059CA79}" srcOrd="3" destOrd="0" presId="urn:microsoft.com/office/officeart/2005/8/layout/bProcess4"/>
    <dgm:cxn modelId="{8CFADB3C-AEA7-44EB-B276-F7210D9AB980}" type="presParOf" srcId="{E89E2BD5-00D4-42BD-8E69-2CBCC9A192C8}" destId="{2C7F42A7-CBC6-4D72-84F9-C407A6852938}" srcOrd="4" destOrd="0" presId="urn:microsoft.com/office/officeart/2005/8/layout/bProcess4"/>
    <dgm:cxn modelId="{D94439DC-952A-4050-82B3-046BD68939FA}" type="presParOf" srcId="{2C7F42A7-CBC6-4D72-84F9-C407A6852938}" destId="{0D743CBF-C974-4D1E-ABDF-C73A87CA98C0}" srcOrd="0" destOrd="0" presId="urn:microsoft.com/office/officeart/2005/8/layout/bProcess4"/>
    <dgm:cxn modelId="{D8CF550D-5468-434B-A5D3-E46BB0D5437B}" type="presParOf" srcId="{2C7F42A7-CBC6-4D72-84F9-C407A6852938}" destId="{F9077110-6BC3-423F-A252-4A105FADA466}" srcOrd="1" destOrd="0" presId="urn:microsoft.com/office/officeart/2005/8/layout/bProcess4"/>
    <dgm:cxn modelId="{4D9DB714-B1EB-45E1-9DA8-BC594F4A7C16}" type="presParOf" srcId="{E89E2BD5-00D4-42BD-8E69-2CBCC9A192C8}" destId="{3B619F3C-2089-4AC0-B25D-9AF76CC0A0B3}" srcOrd="5" destOrd="0" presId="urn:microsoft.com/office/officeart/2005/8/layout/bProcess4"/>
    <dgm:cxn modelId="{0EBD2E54-621E-4A2E-948F-9BBE94533E72}" type="presParOf" srcId="{E89E2BD5-00D4-42BD-8E69-2CBCC9A192C8}" destId="{7202FC18-AEBE-4EC0-A4A0-9CC6235D6CC3}" srcOrd="6" destOrd="0" presId="urn:microsoft.com/office/officeart/2005/8/layout/bProcess4"/>
    <dgm:cxn modelId="{C7FDB23A-E6B4-47F3-9168-A384A2F3A1DB}" type="presParOf" srcId="{7202FC18-AEBE-4EC0-A4A0-9CC6235D6CC3}" destId="{45CFA194-04B1-4F54-855E-AE15557AFD5C}" srcOrd="0" destOrd="0" presId="urn:microsoft.com/office/officeart/2005/8/layout/bProcess4"/>
    <dgm:cxn modelId="{FC528C0D-CE20-4BB3-BA8F-6FB1BE50A6DE}" type="presParOf" srcId="{7202FC18-AEBE-4EC0-A4A0-9CC6235D6CC3}" destId="{11B323B5-6370-4D69-AB0E-F13E190BFC86}" srcOrd="1" destOrd="0" presId="urn:microsoft.com/office/officeart/2005/8/layout/bProcess4"/>
    <dgm:cxn modelId="{FBEBA1E8-D7DB-4ECF-86B2-D656F700FB11}" type="presParOf" srcId="{E89E2BD5-00D4-42BD-8E69-2CBCC9A192C8}" destId="{3DAC25D2-C0A9-4B91-B92A-BA2252A0C116}" srcOrd="7" destOrd="0" presId="urn:microsoft.com/office/officeart/2005/8/layout/bProcess4"/>
    <dgm:cxn modelId="{743A1255-E702-4088-8C9D-0E425F1C45B6}" type="presParOf" srcId="{E89E2BD5-00D4-42BD-8E69-2CBCC9A192C8}" destId="{87BB9350-E984-440B-898C-698B4F38D18B}" srcOrd="8" destOrd="0" presId="urn:microsoft.com/office/officeart/2005/8/layout/bProcess4"/>
    <dgm:cxn modelId="{E4292B26-1300-42E5-B460-EF2A1A7C6A5E}" type="presParOf" srcId="{87BB9350-E984-440B-898C-698B4F38D18B}" destId="{FA0919B9-7B6D-4A65-AA10-84F3F9C0AE04}" srcOrd="0" destOrd="0" presId="urn:microsoft.com/office/officeart/2005/8/layout/bProcess4"/>
    <dgm:cxn modelId="{D4D9BFF4-C331-42B2-9107-60702B9A6481}" type="presParOf" srcId="{87BB9350-E984-440B-898C-698B4F38D18B}" destId="{A2252F31-E3B7-46BD-B47C-C408AE4D648F}" srcOrd="1" destOrd="0" presId="urn:microsoft.com/office/officeart/2005/8/layout/bProcess4"/>
    <dgm:cxn modelId="{6B31982D-348A-45C8-BAB6-AB9E388552F4}" type="presParOf" srcId="{E89E2BD5-00D4-42BD-8E69-2CBCC9A192C8}" destId="{215B51FD-5E9E-45D7-A2F9-3F5C26E5F9C6}" srcOrd="9" destOrd="0" presId="urn:microsoft.com/office/officeart/2005/8/layout/bProcess4"/>
    <dgm:cxn modelId="{D6FCFE7E-4719-4A2A-92D6-718D0765781A}" type="presParOf" srcId="{E89E2BD5-00D4-42BD-8E69-2CBCC9A192C8}" destId="{04769596-7479-4AF2-A7AF-CB5BF0595D57}" srcOrd="10" destOrd="0" presId="urn:microsoft.com/office/officeart/2005/8/layout/bProcess4"/>
    <dgm:cxn modelId="{21C9EBA4-CF3C-4C51-900B-0AC4761FB542}" type="presParOf" srcId="{04769596-7479-4AF2-A7AF-CB5BF0595D57}" destId="{C97BB473-1026-4B05-8DE1-9D3B51A00D98}" srcOrd="0" destOrd="0" presId="urn:microsoft.com/office/officeart/2005/8/layout/bProcess4"/>
    <dgm:cxn modelId="{3D9A057C-C4BB-404A-BCE6-FC344E389D0E}" type="presParOf" srcId="{04769596-7479-4AF2-A7AF-CB5BF0595D57}" destId="{027AA63E-0859-4B18-83C0-61FE78C7460E}" srcOrd="1" destOrd="0" presId="urn:microsoft.com/office/officeart/2005/8/layout/bProcess4"/>
    <dgm:cxn modelId="{075C0257-3BE6-4BB9-946C-3897C59BFEDA}" type="presParOf" srcId="{E89E2BD5-00D4-42BD-8E69-2CBCC9A192C8}" destId="{A0B66E1B-32ED-4284-AE8F-0C951D8A8432}" srcOrd="11" destOrd="0" presId="urn:microsoft.com/office/officeart/2005/8/layout/bProcess4"/>
    <dgm:cxn modelId="{D0E2AB60-A213-4A6B-AAFB-4283986B49E4}" type="presParOf" srcId="{E89E2BD5-00D4-42BD-8E69-2CBCC9A192C8}" destId="{788C088E-0AB3-4311-AE86-EA35A125A96A}" srcOrd="12" destOrd="0" presId="urn:microsoft.com/office/officeart/2005/8/layout/bProcess4"/>
    <dgm:cxn modelId="{227947BF-C201-493B-8DF8-E35DC390BE45}" type="presParOf" srcId="{788C088E-0AB3-4311-AE86-EA35A125A96A}" destId="{34458BB8-36F7-4654-91DA-671B97E5E567}" srcOrd="0" destOrd="0" presId="urn:microsoft.com/office/officeart/2005/8/layout/bProcess4"/>
    <dgm:cxn modelId="{73835E8B-2B39-43BF-8892-F5FE34E251E4}" type="presParOf" srcId="{788C088E-0AB3-4311-AE86-EA35A125A96A}" destId="{AD67A57F-4B65-4909-91A2-9E9173876E16}" srcOrd="1" destOrd="0" presId="urn:microsoft.com/office/officeart/2005/8/layout/bProcess4"/>
    <dgm:cxn modelId="{6ED9B9AA-A1D5-4C65-A50B-57DAD4CC9B1C}" type="presParOf" srcId="{E89E2BD5-00D4-42BD-8E69-2CBCC9A192C8}" destId="{53017397-1025-4F75-ADA8-26A09B2792D2}" srcOrd="13" destOrd="0" presId="urn:microsoft.com/office/officeart/2005/8/layout/bProcess4"/>
    <dgm:cxn modelId="{4E2F3481-4972-4B4E-B0C0-8EF8A3DE3981}" type="presParOf" srcId="{E89E2BD5-00D4-42BD-8E69-2CBCC9A192C8}" destId="{CD5B8662-5DC4-4A0D-9BBB-8410C7516B36}" srcOrd="14" destOrd="0" presId="urn:microsoft.com/office/officeart/2005/8/layout/bProcess4"/>
    <dgm:cxn modelId="{C600E430-C750-40E1-9E2A-C0C49107C0EF}" type="presParOf" srcId="{CD5B8662-5DC4-4A0D-9BBB-8410C7516B36}" destId="{7204A88B-A473-4870-9896-310C2C1DC017}" srcOrd="0" destOrd="0" presId="urn:microsoft.com/office/officeart/2005/8/layout/bProcess4"/>
    <dgm:cxn modelId="{A8AB7BA4-D1C5-4560-8EF0-8C50158274BA}" type="presParOf" srcId="{CD5B8662-5DC4-4A0D-9BBB-8410C7516B36}" destId="{BFB69785-7247-44B0-A461-151426FDFE3A}" srcOrd="1" destOrd="0" presId="urn:microsoft.com/office/officeart/2005/8/layout/bProcess4"/>
    <dgm:cxn modelId="{AD263036-3772-43AD-98F2-1D89320676B7}" type="presParOf" srcId="{E89E2BD5-00D4-42BD-8E69-2CBCC9A192C8}" destId="{81A3A3E0-024E-4B84-A3F6-19670CAF5AD1}" srcOrd="15" destOrd="0" presId="urn:microsoft.com/office/officeart/2005/8/layout/bProcess4"/>
    <dgm:cxn modelId="{EBE69815-5BF2-4772-9BA5-FE284CBD0855}" type="presParOf" srcId="{E89E2BD5-00D4-42BD-8E69-2CBCC9A192C8}" destId="{E116E440-A0F0-4A33-85C8-2F84FF1F2DC2}" srcOrd="16" destOrd="0" presId="urn:microsoft.com/office/officeart/2005/8/layout/bProcess4"/>
    <dgm:cxn modelId="{A8132F56-2AAF-41B4-907A-567562A24065}" type="presParOf" srcId="{E116E440-A0F0-4A33-85C8-2F84FF1F2DC2}" destId="{139FBFCE-D37E-430B-9144-55CF0BA955A9}" srcOrd="0" destOrd="0" presId="urn:microsoft.com/office/officeart/2005/8/layout/bProcess4"/>
    <dgm:cxn modelId="{8F138FBB-80D7-41FD-8A42-E9098BA4A9AF}" type="presParOf" srcId="{E116E440-A0F0-4A33-85C8-2F84FF1F2DC2}" destId="{6DF742F2-B2F7-4048-B24D-EF9AC65FCD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E21C7-BCD9-4582-A1A7-A505DE7528B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794A28E-9D44-46CF-BB07-1EE0BD4C0B48}">
      <dgm:prSet phldrT="[טקסט]" custT="1"/>
      <dgm:spPr>
        <a:solidFill>
          <a:srgbClr val="67BD4A"/>
        </a:solidFill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צוות חברתי מגובש ויוזם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3F44589-A0C4-4D35-92F6-EA129B54F925}" type="parTrans" cxnId="{F709DB2B-5FEA-4882-A0B0-3524FAAE8EDA}">
      <dgm:prSet/>
      <dgm:spPr/>
      <dgm:t>
        <a:bodyPr/>
        <a:lstStyle/>
        <a:p>
          <a:pPr rtl="1"/>
          <a:endParaRPr lang="he-IL"/>
        </a:p>
      </dgm:t>
    </dgm:pt>
    <dgm:pt modelId="{5E21D18D-F908-4EC4-A864-1332F6FC2E10}" type="sibTrans" cxnId="{F709DB2B-5FEA-4882-A0B0-3524FAAE8EDA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A5F5B888-CEE2-49CF-9D51-541E0ECDA2B5}">
      <dgm:prSet phldrT="[טקסט]" custT="1"/>
      <dgm:spPr>
        <a:solidFill>
          <a:srgbClr val="E5282E"/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בחירת תכניות בהתאם לצורך </a:t>
          </a:r>
          <a:endParaRPr lang="he-IL" sz="20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C18C30F-F8B5-4137-923E-96D8EC9E598B}" type="parTrans" cxnId="{35745AAC-01E3-498F-9CE2-DB3F498E0508}">
      <dgm:prSet/>
      <dgm:spPr/>
      <dgm:t>
        <a:bodyPr/>
        <a:lstStyle/>
        <a:p>
          <a:pPr rtl="1"/>
          <a:endParaRPr lang="he-IL"/>
        </a:p>
      </dgm:t>
    </dgm:pt>
    <dgm:pt modelId="{4462FB2F-1B13-4675-8E40-E01E56C1E5CD}" type="sibTrans" cxnId="{35745AAC-01E3-498F-9CE2-DB3F498E0508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CC00F4C6-1E66-4DBB-9621-A36E1708CE4C}">
      <dgm:prSet phldrT="[טקסט]" custT="1"/>
      <dgm:spPr>
        <a:solidFill>
          <a:srgbClr val="FFCB1F"/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מעטפת ארגונית לליווי התוכנית</a:t>
          </a:r>
          <a:endParaRPr lang="he-IL" sz="2000" dirty="0">
            <a:solidFill>
              <a:schemeClr val="accent1">
                <a:lumMod val="7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0D696D1-607F-4CDB-BD90-A7424AF9E974}" type="parTrans" cxnId="{D44A8ECD-92D8-4332-8118-9C9A1C3BEF28}">
      <dgm:prSet/>
      <dgm:spPr/>
      <dgm:t>
        <a:bodyPr/>
        <a:lstStyle/>
        <a:p>
          <a:pPr rtl="1"/>
          <a:endParaRPr lang="he-IL"/>
        </a:p>
      </dgm:t>
    </dgm:pt>
    <dgm:pt modelId="{FA44D234-3034-4B09-8A75-8EC0FCD14723}" type="sibTrans" cxnId="{D44A8ECD-92D8-4332-8118-9C9A1C3BEF28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0648D079-B7D7-4A4E-BF8A-5C19E444FB05}">
      <dgm:prSet phldrT="[טקסט]" custT="1"/>
      <dgm:spPr>
        <a:solidFill>
          <a:srgbClr val="E5282E"/>
        </a:solidFill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זיהוי הזדמנויות ופלטפורמות לחשיפת התכנית לקהלים מגוונים </a:t>
          </a:r>
          <a:endParaRPr lang="he-IL" sz="2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7E3C5F1-D1C3-4747-B65F-15F2D84570E4}" type="parTrans" cxnId="{328D006E-ECD3-4995-BE0C-21FD392A419B}">
      <dgm:prSet/>
      <dgm:spPr/>
      <dgm:t>
        <a:bodyPr/>
        <a:lstStyle/>
        <a:p>
          <a:pPr rtl="1"/>
          <a:endParaRPr lang="he-IL"/>
        </a:p>
      </dgm:t>
    </dgm:pt>
    <dgm:pt modelId="{0FDDF944-4B5B-4F4D-9F29-F58E347A292C}" type="sibTrans" cxnId="{328D006E-ECD3-4995-BE0C-21FD392A419B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3A123F92-BAAB-4EEC-93CB-CFF666318D9E}">
      <dgm:prSet phldrT="[טקסט]" custT="1"/>
      <dgm:spPr>
        <a:solidFill>
          <a:srgbClr val="00ABE8"/>
        </a:solidFill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בחירת רכזים בהתאם לחזקות ו"תשוקות"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E344A7B-2172-4890-B27E-F5DDDBC3B936}" type="parTrans" cxnId="{E6A4E982-49DB-4EE7-A8A9-BAE1A634CC73}">
      <dgm:prSet/>
      <dgm:spPr/>
      <dgm:t>
        <a:bodyPr/>
        <a:lstStyle/>
        <a:p>
          <a:pPr rtl="1"/>
          <a:endParaRPr lang="he-IL"/>
        </a:p>
      </dgm:t>
    </dgm:pt>
    <dgm:pt modelId="{46F96F9C-82F3-45DC-BB43-BB6A1E4741AC}" type="sibTrans" cxnId="{E6A4E982-49DB-4EE7-A8A9-BAE1A634CC73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858BB0B3-F172-4027-8551-542C5EF9D092}">
      <dgm:prSet phldrT="[טקסט]" custT="1"/>
      <dgm:spPr>
        <a:solidFill>
          <a:srgbClr val="FFCB1F"/>
        </a:solidFill>
      </dgm:spPr>
      <dgm:t>
        <a:bodyPr/>
        <a:lstStyle/>
        <a:p>
          <a:pPr rtl="1"/>
          <a:r>
            <a:rPr lang="he-IL" sz="20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תהליכי הוקרה קבועים ומגוונים לרכז ולתלמידים בתכנית </a:t>
          </a:r>
          <a:endParaRPr lang="he-IL" sz="2000" dirty="0">
            <a:solidFill>
              <a:schemeClr val="accent1">
                <a:lumMod val="7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6E8E3A7-06C7-411F-840C-BF4BC7100DB5}" type="parTrans" cxnId="{4D0E4135-BB32-461D-8B26-71975C7C819B}">
      <dgm:prSet/>
      <dgm:spPr/>
      <dgm:t>
        <a:bodyPr/>
        <a:lstStyle/>
        <a:p>
          <a:pPr rtl="1"/>
          <a:endParaRPr lang="he-IL"/>
        </a:p>
      </dgm:t>
    </dgm:pt>
    <dgm:pt modelId="{D6A4C66D-6226-43AE-9CA6-B31A0D503C4D}" type="sibTrans" cxnId="{4D0E4135-BB32-461D-8B26-71975C7C819B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C7294420-0FBC-4723-A8F2-B5AE68B5C094}">
      <dgm:prSet phldrT="[טקסט]" custT="1"/>
      <dgm:spPr>
        <a:solidFill>
          <a:srgbClr val="00ABE8"/>
        </a:solidFill>
      </dgm:spPr>
      <dgm:t>
        <a:bodyPr/>
        <a:lstStyle/>
        <a:p>
          <a:pPr rtl="1"/>
          <a:r>
            <a:rPr lang="he-IL" sz="2000" dirty="0" smtClean="0">
              <a:latin typeface="Aharoni" panose="02010803020104030203" pitchFamily="2" charset="-79"/>
              <a:cs typeface="Aharoni" panose="02010803020104030203" pitchFamily="2" charset="-79"/>
            </a:rPr>
            <a:t>תהליכי רפלקציה מובנים של המשתתפים להבניית תובנות של רכישת מיומנויות לחיים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75C6C39-7F9C-4D81-BF6F-7CD0FE3C48F9}" type="parTrans" cxnId="{6EC82BE3-B172-4E59-B14D-D0E09C8A5AB8}">
      <dgm:prSet/>
      <dgm:spPr/>
      <dgm:t>
        <a:bodyPr/>
        <a:lstStyle/>
        <a:p>
          <a:pPr rtl="1"/>
          <a:endParaRPr lang="he-IL"/>
        </a:p>
      </dgm:t>
    </dgm:pt>
    <dgm:pt modelId="{E7EDB93B-8E92-4DB1-9916-768D6D46F3DB}" type="sibTrans" cxnId="{6EC82BE3-B172-4E59-B14D-D0E09C8A5AB8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9CFE2431-3ED0-45A8-B06E-5F372672F40A}">
      <dgm:prSet phldrT="[טקסט]" custT="1"/>
      <dgm:spPr>
        <a:solidFill>
          <a:srgbClr val="67BD4A"/>
        </a:solidFill>
      </dgm:spPr>
      <dgm:t>
        <a:bodyPr/>
        <a:lstStyle/>
        <a:p>
          <a:pPr rtl="1"/>
          <a:r>
            <a:rPr lang="he-IL" sz="18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תערוכת תוצרים, שבאמצעותם הקהילה נחשפת לרווחים האישיים, לרווחים הבית </a:t>
          </a:r>
          <a:r>
            <a:rPr lang="he-IL" sz="1800" dirty="0" err="1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ספריים</a:t>
          </a:r>
          <a:r>
            <a:rPr lang="he-IL" sz="18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 ולרווחים הקהילתיים</a:t>
          </a:r>
          <a:endParaRPr lang="he-IL" sz="18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D227E8C-EFFD-40E2-8228-2F22CCDE9DDB}" type="parTrans" cxnId="{B1F41D98-2B17-43B6-9A9F-9FCC6C1654FA}">
      <dgm:prSet/>
      <dgm:spPr/>
      <dgm:t>
        <a:bodyPr/>
        <a:lstStyle/>
        <a:p>
          <a:pPr rtl="1"/>
          <a:endParaRPr lang="he-IL"/>
        </a:p>
      </dgm:t>
    </dgm:pt>
    <dgm:pt modelId="{CDA18DF6-119A-4B75-9823-4727E14B1666}" type="sibTrans" cxnId="{B1F41D98-2B17-43B6-9A9F-9FCC6C1654FA}">
      <dgm:prSet/>
      <dgm:spPr/>
      <dgm:t>
        <a:bodyPr/>
        <a:lstStyle/>
        <a:p>
          <a:pPr rtl="1"/>
          <a:endParaRPr lang="he-IL"/>
        </a:p>
      </dgm:t>
    </dgm:pt>
    <dgm:pt modelId="{BD0AB916-9E80-44A5-B7BE-2F015F6050E4}">
      <dgm:prSet phldrT="[טקסט]" custT="1"/>
      <dgm:spPr>
        <a:solidFill>
          <a:srgbClr val="67BD4A"/>
        </a:solidFill>
      </dgm:spPr>
      <dgm:t>
        <a:bodyPr/>
        <a:lstStyle/>
        <a:p>
          <a:pPr rtl="1"/>
          <a:r>
            <a:rPr lang="he-IL" sz="20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חיבורים בין התכניות לתכנים פדגוגים וחברתיים </a:t>
          </a:r>
          <a:endParaRPr lang="he-IL" sz="20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A6D3CD2-7446-42D1-B2FF-74A84150E12E}" type="sibTrans" cxnId="{1D7FAC81-0823-4349-834E-6EEE47E973C6}">
      <dgm:prSet/>
      <dgm:spPr>
        <a:solidFill>
          <a:srgbClr val="1E3061"/>
        </a:solidFill>
      </dgm:spPr>
      <dgm:t>
        <a:bodyPr/>
        <a:lstStyle/>
        <a:p>
          <a:pPr rtl="1"/>
          <a:endParaRPr lang="he-IL"/>
        </a:p>
      </dgm:t>
    </dgm:pt>
    <dgm:pt modelId="{EFD66C08-3AFB-4EDD-B32F-78F17EB2E763}" type="parTrans" cxnId="{1D7FAC81-0823-4349-834E-6EEE47E973C6}">
      <dgm:prSet/>
      <dgm:spPr/>
      <dgm:t>
        <a:bodyPr/>
        <a:lstStyle/>
        <a:p>
          <a:pPr rtl="1"/>
          <a:endParaRPr lang="he-IL"/>
        </a:p>
      </dgm:t>
    </dgm:pt>
    <dgm:pt modelId="{E89E2BD5-00D4-42BD-8E69-2CBCC9A192C8}" type="pres">
      <dgm:prSet presAssocID="{389E21C7-BCD9-4582-A1A7-A505DE7528B9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D0F716E8-ECED-4426-BB78-CD243AF8DFD1}" type="pres">
      <dgm:prSet presAssocID="{4794A28E-9D44-46CF-BB07-1EE0BD4C0B48}" presName="compNode" presStyleCnt="0"/>
      <dgm:spPr/>
    </dgm:pt>
    <dgm:pt modelId="{D1C5AC89-70C1-4BF6-A207-568CAC6CC487}" type="pres">
      <dgm:prSet presAssocID="{4794A28E-9D44-46CF-BB07-1EE0BD4C0B48}" presName="dummyConnPt" presStyleCnt="0"/>
      <dgm:spPr/>
    </dgm:pt>
    <dgm:pt modelId="{88D8FD06-DF81-4E3C-AB91-B16B8301B787}" type="pres">
      <dgm:prSet presAssocID="{4794A28E-9D44-46CF-BB07-1EE0BD4C0B48}" presName="node" presStyleLbl="node1" presStyleIdx="0" presStyleCnt="9" custLinFactNeighborX="-45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7E6FC2-66D1-4234-A6DC-28CD929EDCC0}" type="pres">
      <dgm:prSet presAssocID="{5E21D18D-F908-4EC4-A864-1332F6FC2E10}" presName="sibTrans" presStyleLbl="bgSibTrans2D1" presStyleIdx="0" presStyleCnt="8"/>
      <dgm:spPr/>
      <dgm:t>
        <a:bodyPr/>
        <a:lstStyle/>
        <a:p>
          <a:pPr rtl="1"/>
          <a:endParaRPr lang="he-IL"/>
        </a:p>
      </dgm:t>
    </dgm:pt>
    <dgm:pt modelId="{27AA16BD-5821-4C09-B77C-4B5EA1D2D7CF}" type="pres">
      <dgm:prSet presAssocID="{A5F5B888-CEE2-49CF-9D51-541E0ECDA2B5}" presName="compNode" presStyleCnt="0"/>
      <dgm:spPr/>
    </dgm:pt>
    <dgm:pt modelId="{CD816CD7-AB45-4AE2-B414-B8C61D779EED}" type="pres">
      <dgm:prSet presAssocID="{A5F5B888-CEE2-49CF-9D51-541E0ECDA2B5}" presName="dummyConnPt" presStyleCnt="0"/>
      <dgm:spPr/>
    </dgm:pt>
    <dgm:pt modelId="{DC62160E-E2EE-4ADB-BC2B-CAAFA37C7A05}" type="pres">
      <dgm:prSet presAssocID="{A5F5B888-CEE2-49CF-9D51-541E0ECDA2B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07E4F4-1409-4FB2-B594-BEF84059CA79}" type="pres">
      <dgm:prSet presAssocID="{4462FB2F-1B13-4675-8E40-E01E56C1E5CD}" presName="sibTrans" presStyleLbl="bgSibTrans2D1" presStyleIdx="1" presStyleCnt="8"/>
      <dgm:spPr/>
      <dgm:t>
        <a:bodyPr/>
        <a:lstStyle/>
        <a:p>
          <a:pPr rtl="1"/>
          <a:endParaRPr lang="he-IL"/>
        </a:p>
      </dgm:t>
    </dgm:pt>
    <dgm:pt modelId="{2C7F42A7-CBC6-4D72-84F9-C407A6852938}" type="pres">
      <dgm:prSet presAssocID="{CC00F4C6-1E66-4DBB-9621-A36E1708CE4C}" presName="compNode" presStyleCnt="0"/>
      <dgm:spPr/>
    </dgm:pt>
    <dgm:pt modelId="{0D743CBF-C974-4D1E-ABDF-C73A87CA98C0}" type="pres">
      <dgm:prSet presAssocID="{CC00F4C6-1E66-4DBB-9621-A36E1708CE4C}" presName="dummyConnPt" presStyleCnt="0"/>
      <dgm:spPr/>
    </dgm:pt>
    <dgm:pt modelId="{F9077110-6BC3-423F-A252-4A105FADA466}" type="pres">
      <dgm:prSet presAssocID="{CC00F4C6-1E66-4DBB-9621-A36E1708CE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619F3C-2089-4AC0-B25D-9AF76CC0A0B3}" type="pres">
      <dgm:prSet presAssocID="{FA44D234-3034-4B09-8A75-8EC0FCD14723}" presName="sibTrans" presStyleLbl="bgSibTrans2D1" presStyleIdx="2" presStyleCnt="8"/>
      <dgm:spPr/>
      <dgm:t>
        <a:bodyPr/>
        <a:lstStyle/>
        <a:p>
          <a:pPr rtl="1"/>
          <a:endParaRPr lang="he-IL"/>
        </a:p>
      </dgm:t>
    </dgm:pt>
    <dgm:pt modelId="{7202FC18-AEBE-4EC0-A4A0-9CC6235D6CC3}" type="pres">
      <dgm:prSet presAssocID="{0648D079-B7D7-4A4E-BF8A-5C19E444FB05}" presName="compNode" presStyleCnt="0"/>
      <dgm:spPr/>
    </dgm:pt>
    <dgm:pt modelId="{45CFA194-04B1-4F54-855E-AE15557AFD5C}" type="pres">
      <dgm:prSet presAssocID="{0648D079-B7D7-4A4E-BF8A-5C19E444FB05}" presName="dummyConnPt" presStyleCnt="0"/>
      <dgm:spPr/>
    </dgm:pt>
    <dgm:pt modelId="{11B323B5-6370-4D69-AB0E-F13E190BFC86}" type="pres">
      <dgm:prSet presAssocID="{0648D079-B7D7-4A4E-BF8A-5C19E444FB0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AC25D2-C0A9-4B91-B92A-BA2252A0C116}" type="pres">
      <dgm:prSet presAssocID="{0FDDF944-4B5B-4F4D-9F29-F58E347A292C}" presName="sibTrans" presStyleLbl="bgSibTrans2D1" presStyleIdx="3" presStyleCnt="8"/>
      <dgm:spPr/>
      <dgm:t>
        <a:bodyPr/>
        <a:lstStyle/>
        <a:p>
          <a:pPr rtl="1"/>
          <a:endParaRPr lang="he-IL"/>
        </a:p>
      </dgm:t>
    </dgm:pt>
    <dgm:pt modelId="{87BB9350-E984-440B-898C-698B4F38D18B}" type="pres">
      <dgm:prSet presAssocID="{BD0AB916-9E80-44A5-B7BE-2F015F6050E4}" presName="compNode" presStyleCnt="0"/>
      <dgm:spPr/>
    </dgm:pt>
    <dgm:pt modelId="{FA0919B9-7B6D-4A65-AA10-84F3F9C0AE04}" type="pres">
      <dgm:prSet presAssocID="{BD0AB916-9E80-44A5-B7BE-2F015F6050E4}" presName="dummyConnPt" presStyleCnt="0"/>
      <dgm:spPr/>
    </dgm:pt>
    <dgm:pt modelId="{A2252F31-E3B7-46BD-B47C-C408AE4D648F}" type="pres">
      <dgm:prSet presAssocID="{BD0AB916-9E80-44A5-B7BE-2F015F6050E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5B51FD-5E9E-45D7-A2F9-3F5C26E5F9C6}" type="pres">
      <dgm:prSet presAssocID="{3A6D3CD2-7446-42D1-B2FF-74A84150E12E}" presName="sibTrans" presStyleLbl="bgSibTrans2D1" presStyleIdx="4" presStyleCnt="8"/>
      <dgm:spPr/>
      <dgm:t>
        <a:bodyPr/>
        <a:lstStyle/>
        <a:p>
          <a:pPr rtl="1"/>
          <a:endParaRPr lang="he-IL"/>
        </a:p>
      </dgm:t>
    </dgm:pt>
    <dgm:pt modelId="{04769596-7479-4AF2-A7AF-CB5BF0595D57}" type="pres">
      <dgm:prSet presAssocID="{3A123F92-BAAB-4EEC-93CB-CFF666318D9E}" presName="compNode" presStyleCnt="0"/>
      <dgm:spPr/>
    </dgm:pt>
    <dgm:pt modelId="{C97BB473-1026-4B05-8DE1-9D3B51A00D98}" type="pres">
      <dgm:prSet presAssocID="{3A123F92-BAAB-4EEC-93CB-CFF666318D9E}" presName="dummyConnPt" presStyleCnt="0"/>
      <dgm:spPr/>
    </dgm:pt>
    <dgm:pt modelId="{027AA63E-0859-4B18-83C0-61FE78C7460E}" type="pres">
      <dgm:prSet presAssocID="{3A123F92-BAAB-4EEC-93CB-CFF666318D9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0B66E1B-32ED-4284-AE8F-0C951D8A8432}" type="pres">
      <dgm:prSet presAssocID="{46F96F9C-82F3-45DC-BB43-BB6A1E4741AC}" presName="sibTrans" presStyleLbl="bgSibTrans2D1" presStyleIdx="5" presStyleCnt="8"/>
      <dgm:spPr/>
      <dgm:t>
        <a:bodyPr/>
        <a:lstStyle/>
        <a:p>
          <a:pPr rtl="1"/>
          <a:endParaRPr lang="he-IL"/>
        </a:p>
      </dgm:t>
    </dgm:pt>
    <dgm:pt modelId="{788C088E-0AB3-4311-AE86-EA35A125A96A}" type="pres">
      <dgm:prSet presAssocID="{858BB0B3-F172-4027-8551-542C5EF9D092}" presName="compNode" presStyleCnt="0"/>
      <dgm:spPr/>
    </dgm:pt>
    <dgm:pt modelId="{34458BB8-36F7-4654-91DA-671B97E5E567}" type="pres">
      <dgm:prSet presAssocID="{858BB0B3-F172-4027-8551-542C5EF9D092}" presName="dummyConnPt" presStyleCnt="0"/>
      <dgm:spPr/>
    </dgm:pt>
    <dgm:pt modelId="{AD67A57F-4B65-4909-91A2-9E9173876E16}" type="pres">
      <dgm:prSet presAssocID="{858BB0B3-F172-4027-8551-542C5EF9D0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017397-1025-4F75-ADA8-26A09B2792D2}" type="pres">
      <dgm:prSet presAssocID="{D6A4C66D-6226-43AE-9CA6-B31A0D503C4D}" presName="sibTrans" presStyleLbl="bgSibTrans2D1" presStyleIdx="6" presStyleCnt="8"/>
      <dgm:spPr/>
      <dgm:t>
        <a:bodyPr/>
        <a:lstStyle/>
        <a:p>
          <a:pPr rtl="1"/>
          <a:endParaRPr lang="he-IL"/>
        </a:p>
      </dgm:t>
    </dgm:pt>
    <dgm:pt modelId="{CD5B8662-5DC4-4A0D-9BBB-8410C7516B36}" type="pres">
      <dgm:prSet presAssocID="{C7294420-0FBC-4723-A8F2-B5AE68B5C094}" presName="compNode" presStyleCnt="0"/>
      <dgm:spPr/>
    </dgm:pt>
    <dgm:pt modelId="{7204A88B-A473-4870-9896-310C2C1DC017}" type="pres">
      <dgm:prSet presAssocID="{C7294420-0FBC-4723-A8F2-B5AE68B5C094}" presName="dummyConnPt" presStyleCnt="0"/>
      <dgm:spPr/>
    </dgm:pt>
    <dgm:pt modelId="{BFB69785-7247-44B0-A461-151426FDFE3A}" type="pres">
      <dgm:prSet presAssocID="{C7294420-0FBC-4723-A8F2-B5AE68B5C094}" presName="node" presStyleLbl="node1" presStyleIdx="7" presStyleCnt="9" custLinFactNeighborX="4806" custLinFactNeighborY="96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A3A3E0-024E-4B84-A3F6-19670CAF5AD1}" type="pres">
      <dgm:prSet presAssocID="{E7EDB93B-8E92-4DB1-9916-768D6D46F3DB}" presName="sibTrans" presStyleLbl="bgSibTrans2D1" presStyleIdx="7" presStyleCnt="8"/>
      <dgm:spPr/>
      <dgm:t>
        <a:bodyPr/>
        <a:lstStyle/>
        <a:p>
          <a:pPr rtl="1"/>
          <a:endParaRPr lang="he-IL"/>
        </a:p>
      </dgm:t>
    </dgm:pt>
    <dgm:pt modelId="{E116E440-A0F0-4A33-85C8-2F84FF1F2DC2}" type="pres">
      <dgm:prSet presAssocID="{9CFE2431-3ED0-45A8-B06E-5F372672F40A}" presName="compNode" presStyleCnt="0"/>
      <dgm:spPr/>
    </dgm:pt>
    <dgm:pt modelId="{139FBFCE-D37E-430B-9144-55CF0BA955A9}" type="pres">
      <dgm:prSet presAssocID="{9CFE2431-3ED0-45A8-B06E-5F372672F40A}" presName="dummyConnPt" presStyleCnt="0"/>
      <dgm:spPr/>
    </dgm:pt>
    <dgm:pt modelId="{6DF742F2-B2F7-4048-B24D-EF9AC65FCD76}" type="pres">
      <dgm:prSet presAssocID="{9CFE2431-3ED0-45A8-B06E-5F372672F40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5745AAC-01E3-498F-9CE2-DB3F498E0508}" srcId="{389E21C7-BCD9-4582-A1A7-A505DE7528B9}" destId="{A5F5B888-CEE2-49CF-9D51-541E0ECDA2B5}" srcOrd="1" destOrd="0" parTransId="{5C18C30F-F8B5-4137-923E-96D8EC9E598B}" sibTransId="{4462FB2F-1B13-4675-8E40-E01E56C1E5CD}"/>
    <dgm:cxn modelId="{328D006E-ECD3-4995-BE0C-21FD392A419B}" srcId="{389E21C7-BCD9-4582-A1A7-A505DE7528B9}" destId="{0648D079-B7D7-4A4E-BF8A-5C19E444FB05}" srcOrd="3" destOrd="0" parTransId="{67E3C5F1-D1C3-4747-B65F-15F2D84570E4}" sibTransId="{0FDDF944-4B5B-4F4D-9F29-F58E347A292C}"/>
    <dgm:cxn modelId="{02A0D060-13FF-4A60-A18C-163169A8F6B6}" type="presOf" srcId="{A5F5B888-CEE2-49CF-9D51-541E0ECDA2B5}" destId="{DC62160E-E2EE-4ADB-BC2B-CAAFA37C7A05}" srcOrd="0" destOrd="0" presId="urn:microsoft.com/office/officeart/2005/8/layout/bProcess4"/>
    <dgm:cxn modelId="{0701E487-1718-4DEB-83BE-21BCD024872A}" type="presOf" srcId="{D6A4C66D-6226-43AE-9CA6-B31A0D503C4D}" destId="{53017397-1025-4F75-ADA8-26A09B2792D2}" srcOrd="0" destOrd="0" presId="urn:microsoft.com/office/officeart/2005/8/layout/bProcess4"/>
    <dgm:cxn modelId="{837EB6AB-9AF8-438D-B9D6-33DA2C595A94}" type="presOf" srcId="{4794A28E-9D44-46CF-BB07-1EE0BD4C0B48}" destId="{88D8FD06-DF81-4E3C-AB91-B16B8301B787}" srcOrd="0" destOrd="0" presId="urn:microsoft.com/office/officeart/2005/8/layout/bProcess4"/>
    <dgm:cxn modelId="{2B5EA502-113A-4B3A-A416-073478ABCFC7}" type="presOf" srcId="{C7294420-0FBC-4723-A8F2-B5AE68B5C094}" destId="{BFB69785-7247-44B0-A461-151426FDFE3A}" srcOrd="0" destOrd="0" presId="urn:microsoft.com/office/officeart/2005/8/layout/bProcess4"/>
    <dgm:cxn modelId="{6648519A-9E2A-423D-A11E-8040341B8CC8}" type="presOf" srcId="{0FDDF944-4B5B-4F4D-9F29-F58E347A292C}" destId="{3DAC25D2-C0A9-4B91-B92A-BA2252A0C116}" srcOrd="0" destOrd="0" presId="urn:microsoft.com/office/officeart/2005/8/layout/bProcess4"/>
    <dgm:cxn modelId="{B1F41D98-2B17-43B6-9A9F-9FCC6C1654FA}" srcId="{389E21C7-BCD9-4582-A1A7-A505DE7528B9}" destId="{9CFE2431-3ED0-45A8-B06E-5F372672F40A}" srcOrd="8" destOrd="0" parTransId="{9D227E8C-EFFD-40E2-8228-2F22CCDE9DDB}" sibTransId="{CDA18DF6-119A-4B75-9823-4727E14B1666}"/>
    <dgm:cxn modelId="{B753F16D-0073-4FE5-BE90-37219A74A5C3}" type="presOf" srcId="{CC00F4C6-1E66-4DBB-9621-A36E1708CE4C}" destId="{F9077110-6BC3-423F-A252-4A105FADA466}" srcOrd="0" destOrd="0" presId="urn:microsoft.com/office/officeart/2005/8/layout/bProcess4"/>
    <dgm:cxn modelId="{73863BAF-A295-4F3E-9B35-7BDC52504394}" type="presOf" srcId="{389E21C7-BCD9-4582-A1A7-A505DE7528B9}" destId="{E89E2BD5-00D4-42BD-8E69-2CBCC9A192C8}" srcOrd="0" destOrd="0" presId="urn:microsoft.com/office/officeart/2005/8/layout/bProcess4"/>
    <dgm:cxn modelId="{DBF091AD-DA99-4FE4-83AB-3C0C9B2A20C1}" type="presOf" srcId="{FA44D234-3034-4B09-8A75-8EC0FCD14723}" destId="{3B619F3C-2089-4AC0-B25D-9AF76CC0A0B3}" srcOrd="0" destOrd="0" presId="urn:microsoft.com/office/officeart/2005/8/layout/bProcess4"/>
    <dgm:cxn modelId="{F709DB2B-5FEA-4882-A0B0-3524FAAE8EDA}" srcId="{389E21C7-BCD9-4582-A1A7-A505DE7528B9}" destId="{4794A28E-9D44-46CF-BB07-1EE0BD4C0B48}" srcOrd="0" destOrd="0" parTransId="{43F44589-A0C4-4D35-92F6-EA129B54F925}" sibTransId="{5E21D18D-F908-4EC4-A864-1332F6FC2E10}"/>
    <dgm:cxn modelId="{95948279-A42F-4AD8-BF86-8C813700EB74}" type="presOf" srcId="{BD0AB916-9E80-44A5-B7BE-2F015F6050E4}" destId="{A2252F31-E3B7-46BD-B47C-C408AE4D648F}" srcOrd="0" destOrd="0" presId="urn:microsoft.com/office/officeart/2005/8/layout/bProcess4"/>
    <dgm:cxn modelId="{1D7FAC81-0823-4349-834E-6EEE47E973C6}" srcId="{389E21C7-BCD9-4582-A1A7-A505DE7528B9}" destId="{BD0AB916-9E80-44A5-B7BE-2F015F6050E4}" srcOrd="4" destOrd="0" parTransId="{EFD66C08-3AFB-4EDD-B32F-78F17EB2E763}" sibTransId="{3A6D3CD2-7446-42D1-B2FF-74A84150E12E}"/>
    <dgm:cxn modelId="{6EC82BE3-B172-4E59-B14D-D0E09C8A5AB8}" srcId="{389E21C7-BCD9-4582-A1A7-A505DE7528B9}" destId="{C7294420-0FBC-4723-A8F2-B5AE68B5C094}" srcOrd="7" destOrd="0" parTransId="{275C6C39-7F9C-4D81-BF6F-7CD0FE3C48F9}" sibTransId="{E7EDB93B-8E92-4DB1-9916-768D6D46F3DB}"/>
    <dgm:cxn modelId="{4D0E4135-BB32-461D-8B26-71975C7C819B}" srcId="{389E21C7-BCD9-4582-A1A7-A505DE7528B9}" destId="{858BB0B3-F172-4027-8551-542C5EF9D092}" srcOrd="6" destOrd="0" parTransId="{A6E8E3A7-06C7-411F-840C-BF4BC7100DB5}" sibTransId="{D6A4C66D-6226-43AE-9CA6-B31A0D503C4D}"/>
    <dgm:cxn modelId="{7B1D1C57-2D26-45F0-8DDD-13D1EAFF8BC0}" type="presOf" srcId="{4462FB2F-1B13-4675-8E40-E01E56C1E5CD}" destId="{2407E4F4-1409-4FB2-B594-BEF84059CA79}" srcOrd="0" destOrd="0" presId="urn:microsoft.com/office/officeart/2005/8/layout/bProcess4"/>
    <dgm:cxn modelId="{1E17B7EF-235B-4A5C-830E-AE5B13DCEE19}" type="presOf" srcId="{5E21D18D-F908-4EC4-A864-1332F6FC2E10}" destId="{B07E6FC2-66D1-4234-A6DC-28CD929EDCC0}" srcOrd="0" destOrd="0" presId="urn:microsoft.com/office/officeart/2005/8/layout/bProcess4"/>
    <dgm:cxn modelId="{84D9E5D4-CFA3-47F1-9814-05483943A1AA}" type="presOf" srcId="{3A123F92-BAAB-4EEC-93CB-CFF666318D9E}" destId="{027AA63E-0859-4B18-83C0-61FE78C7460E}" srcOrd="0" destOrd="0" presId="urn:microsoft.com/office/officeart/2005/8/layout/bProcess4"/>
    <dgm:cxn modelId="{20228EF4-AA30-406C-A0B6-014F3DE45711}" type="presOf" srcId="{0648D079-B7D7-4A4E-BF8A-5C19E444FB05}" destId="{11B323B5-6370-4D69-AB0E-F13E190BFC86}" srcOrd="0" destOrd="0" presId="urn:microsoft.com/office/officeart/2005/8/layout/bProcess4"/>
    <dgm:cxn modelId="{E4DB1232-D237-4885-BC24-FD266BBFD002}" type="presOf" srcId="{858BB0B3-F172-4027-8551-542C5EF9D092}" destId="{AD67A57F-4B65-4909-91A2-9E9173876E16}" srcOrd="0" destOrd="0" presId="urn:microsoft.com/office/officeart/2005/8/layout/bProcess4"/>
    <dgm:cxn modelId="{05023137-8501-4E34-BF57-5F56865C6623}" type="presOf" srcId="{E7EDB93B-8E92-4DB1-9916-768D6D46F3DB}" destId="{81A3A3E0-024E-4B84-A3F6-19670CAF5AD1}" srcOrd="0" destOrd="0" presId="urn:microsoft.com/office/officeart/2005/8/layout/bProcess4"/>
    <dgm:cxn modelId="{D44A8ECD-92D8-4332-8118-9C9A1C3BEF28}" srcId="{389E21C7-BCD9-4582-A1A7-A505DE7528B9}" destId="{CC00F4C6-1E66-4DBB-9621-A36E1708CE4C}" srcOrd="2" destOrd="0" parTransId="{20D696D1-607F-4CDB-BD90-A7424AF9E974}" sibTransId="{FA44D234-3034-4B09-8A75-8EC0FCD14723}"/>
    <dgm:cxn modelId="{12B8CABB-9BC1-460E-8CA4-012B292921E6}" type="presOf" srcId="{3A6D3CD2-7446-42D1-B2FF-74A84150E12E}" destId="{215B51FD-5E9E-45D7-A2F9-3F5C26E5F9C6}" srcOrd="0" destOrd="0" presId="urn:microsoft.com/office/officeart/2005/8/layout/bProcess4"/>
    <dgm:cxn modelId="{564D13AE-27DA-4601-A27C-4B085A18E949}" type="presOf" srcId="{46F96F9C-82F3-45DC-BB43-BB6A1E4741AC}" destId="{A0B66E1B-32ED-4284-AE8F-0C951D8A8432}" srcOrd="0" destOrd="0" presId="urn:microsoft.com/office/officeart/2005/8/layout/bProcess4"/>
    <dgm:cxn modelId="{E6A4E982-49DB-4EE7-A8A9-BAE1A634CC73}" srcId="{389E21C7-BCD9-4582-A1A7-A505DE7528B9}" destId="{3A123F92-BAAB-4EEC-93CB-CFF666318D9E}" srcOrd="5" destOrd="0" parTransId="{8E344A7B-2172-4890-B27E-F5DDDBC3B936}" sibTransId="{46F96F9C-82F3-45DC-BB43-BB6A1E4741AC}"/>
    <dgm:cxn modelId="{F6C5A0F2-C1D6-407A-AA74-60B75B67E45B}" type="presOf" srcId="{9CFE2431-3ED0-45A8-B06E-5F372672F40A}" destId="{6DF742F2-B2F7-4048-B24D-EF9AC65FCD76}" srcOrd="0" destOrd="0" presId="urn:microsoft.com/office/officeart/2005/8/layout/bProcess4"/>
    <dgm:cxn modelId="{403566EB-71A9-4CB2-BF30-CA5D591D7AA6}" type="presParOf" srcId="{E89E2BD5-00D4-42BD-8E69-2CBCC9A192C8}" destId="{D0F716E8-ECED-4426-BB78-CD243AF8DFD1}" srcOrd="0" destOrd="0" presId="urn:microsoft.com/office/officeart/2005/8/layout/bProcess4"/>
    <dgm:cxn modelId="{87F561F8-A581-443C-A994-D32DA24A6FCA}" type="presParOf" srcId="{D0F716E8-ECED-4426-BB78-CD243AF8DFD1}" destId="{D1C5AC89-70C1-4BF6-A207-568CAC6CC487}" srcOrd="0" destOrd="0" presId="urn:microsoft.com/office/officeart/2005/8/layout/bProcess4"/>
    <dgm:cxn modelId="{631C6AAC-7739-41EA-81A5-1E5FE12C5DB3}" type="presParOf" srcId="{D0F716E8-ECED-4426-BB78-CD243AF8DFD1}" destId="{88D8FD06-DF81-4E3C-AB91-B16B8301B787}" srcOrd="1" destOrd="0" presId="urn:microsoft.com/office/officeart/2005/8/layout/bProcess4"/>
    <dgm:cxn modelId="{E783AD39-3EE2-45BE-B896-C424BEF5C89E}" type="presParOf" srcId="{E89E2BD5-00D4-42BD-8E69-2CBCC9A192C8}" destId="{B07E6FC2-66D1-4234-A6DC-28CD929EDCC0}" srcOrd="1" destOrd="0" presId="urn:microsoft.com/office/officeart/2005/8/layout/bProcess4"/>
    <dgm:cxn modelId="{41D2C770-D6A0-411C-B10C-84714CCED601}" type="presParOf" srcId="{E89E2BD5-00D4-42BD-8E69-2CBCC9A192C8}" destId="{27AA16BD-5821-4C09-B77C-4B5EA1D2D7CF}" srcOrd="2" destOrd="0" presId="urn:microsoft.com/office/officeart/2005/8/layout/bProcess4"/>
    <dgm:cxn modelId="{10BC8531-4505-47CE-B9A1-D7ABB0E7EC9A}" type="presParOf" srcId="{27AA16BD-5821-4C09-B77C-4B5EA1D2D7CF}" destId="{CD816CD7-AB45-4AE2-B414-B8C61D779EED}" srcOrd="0" destOrd="0" presId="urn:microsoft.com/office/officeart/2005/8/layout/bProcess4"/>
    <dgm:cxn modelId="{3BD5518F-1DB5-4B04-AB4F-4BBAD847CFDF}" type="presParOf" srcId="{27AA16BD-5821-4C09-B77C-4B5EA1D2D7CF}" destId="{DC62160E-E2EE-4ADB-BC2B-CAAFA37C7A05}" srcOrd="1" destOrd="0" presId="urn:microsoft.com/office/officeart/2005/8/layout/bProcess4"/>
    <dgm:cxn modelId="{0C4762AD-6CCA-4093-AC75-D957AB6B3F3A}" type="presParOf" srcId="{E89E2BD5-00D4-42BD-8E69-2CBCC9A192C8}" destId="{2407E4F4-1409-4FB2-B594-BEF84059CA79}" srcOrd="3" destOrd="0" presId="urn:microsoft.com/office/officeart/2005/8/layout/bProcess4"/>
    <dgm:cxn modelId="{8CFADB3C-AEA7-44EB-B276-F7210D9AB980}" type="presParOf" srcId="{E89E2BD5-00D4-42BD-8E69-2CBCC9A192C8}" destId="{2C7F42A7-CBC6-4D72-84F9-C407A6852938}" srcOrd="4" destOrd="0" presId="urn:microsoft.com/office/officeart/2005/8/layout/bProcess4"/>
    <dgm:cxn modelId="{D94439DC-952A-4050-82B3-046BD68939FA}" type="presParOf" srcId="{2C7F42A7-CBC6-4D72-84F9-C407A6852938}" destId="{0D743CBF-C974-4D1E-ABDF-C73A87CA98C0}" srcOrd="0" destOrd="0" presId="urn:microsoft.com/office/officeart/2005/8/layout/bProcess4"/>
    <dgm:cxn modelId="{D8CF550D-5468-434B-A5D3-E46BB0D5437B}" type="presParOf" srcId="{2C7F42A7-CBC6-4D72-84F9-C407A6852938}" destId="{F9077110-6BC3-423F-A252-4A105FADA466}" srcOrd="1" destOrd="0" presId="urn:microsoft.com/office/officeart/2005/8/layout/bProcess4"/>
    <dgm:cxn modelId="{4D9DB714-B1EB-45E1-9DA8-BC594F4A7C16}" type="presParOf" srcId="{E89E2BD5-00D4-42BD-8E69-2CBCC9A192C8}" destId="{3B619F3C-2089-4AC0-B25D-9AF76CC0A0B3}" srcOrd="5" destOrd="0" presId="urn:microsoft.com/office/officeart/2005/8/layout/bProcess4"/>
    <dgm:cxn modelId="{0EBD2E54-621E-4A2E-948F-9BBE94533E72}" type="presParOf" srcId="{E89E2BD5-00D4-42BD-8E69-2CBCC9A192C8}" destId="{7202FC18-AEBE-4EC0-A4A0-9CC6235D6CC3}" srcOrd="6" destOrd="0" presId="urn:microsoft.com/office/officeart/2005/8/layout/bProcess4"/>
    <dgm:cxn modelId="{C7FDB23A-E6B4-47F3-9168-A384A2F3A1DB}" type="presParOf" srcId="{7202FC18-AEBE-4EC0-A4A0-9CC6235D6CC3}" destId="{45CFA194-04B1-4F54-855E-AE15557AFD5C}" srcOrd="0" destOrd="0" presId="urn:microsoft.com/office/officeart/2005/8/layout/bProcess4"/>
    <dgm:cxn modelId="{FC528C0D-CE20-4BB3-BA8F-6FB1BE50A6DE}" type="presParOf" srcId="{7202FC18-AEBE-4EC0-A4A0-9CC6235D6CC3}" destId="{11B323B5-6370-4D69-AB0E-F13E190BFC86}" srcOrd="1" destOrd="0" presId="urn:microsoft.com/office/officeart/2005/8/layout/bProcess4"/>
    <dgm:cxn modelId="{FBEBA1E8-D7DB-4ECF-86B2-D656F700FB11}" type="presParOf" srcId="{E89E2BD5-00D4-42BD-8E69-2CBCC9A192C8}" destId="{3DAC25D2-C0A9-4B91-B92A-BA2252A0C116}" srcOrd="7" destOrd="0" presId="urn:microsoft.com/office/officeart/2005/8/layout/bProcess4"/>
    <dgm:cxn modelId="{743A1255-E702-4088-8C9D-0E425F1C45B6}" type="presParOf" srcId="{E89E2BD5-00D4-42BD-8E69-2CBCC9A192C8}" destId="{87BB9350-E984-440B-898C-698B4F38D18B}" srcOrd="8" destOrd="0" presId="urn:microsoft.com/office/officeart/2005/8/layout/bProcess4"/>
    <dgm:cxn modelId="{E4292B26-1300-42E5-B460-EF2A1A7C6A5E}" type="presParOf" srcId="{87BB9350-E984-440B-898C-698B4F38D18B}" destId="{FA0919B9-7B6D-4A65-AA10-84F3F9C0AE04}" srcOrd="0" destOrd="0" presId="urn:microsoft.com/office/officeart/2005/8/layout/bProcess4"/>
    <dgm:cxn modelId="{D4D9BFF4-C331-42B2-9107-60702B9A6481}" type="presParOf" srcId="{87BB9350-E984-440B-898C-698B4F38D18B}" destId="{A2252F31-E3B7-46BD-B47C-C408AE4D648F}" srcOrd="1" destOrd="0" presId="urn:microsoft.com/office/officeart/2005/8/layout/bProcess4"/>
    <dgm:cxn modelId="{6B31982D-348A-45C8-BAB6-AB9E388552F4}" type="presParOf" srcId="{E89E2BD5-00D4-42BD-8E69-2CBCC9A192C8}" destId="{215B51FD-5E9E-45D7-A2F9-3F5C26E5F9C6}" srcOrd="9" destOrd="0" presId="urn:microsoft.com/office/officeart/2005/8/layout/bProcess4"/>
    <dgm:cxn modelId="{D6FCFE7E-4719-4A2A-92D6-718D0765781A}" type="presParOf" srcId="{E89E2BD5-00D4-42BD-8E69-2CBCC9A192C8}" destId="{04769596-7479-4AF2-A7AF-CB5BF0595D57}" srcOrd="10" destOrd="0" presId="urn:microsoft.com/office/officeart/2005/8/layout/bProcess4"/>
    <dgm:cxn modelId="{21C9EBA4-CF3C-4C51-900B-0AC4761FB542}" type="presParOf" srcId="{04769596-7479-4AF2-A7AF-CB5BF0595D57}" destId="{C97BB473-1026-4B05-8DE1-9D3B51A00D98}" srcOrd="0" destOrd="0" presId="urn:microsoft.com/office/officeart/2005/8/layout/bProcess4"/>
    <dgm:cxn modelId="{3D9A057C-C4BB-404A-BCE6-FC344E389D0E}" type="presParOf" srcId="{04769596-7479-4AF2-A7AF-CB5BF0595D57}" destId="{027AA63E-0859-4B18-83C0-61FE78C7460E}" srcOrd="1" destOrd="0" presId="urn:microsoft.com/office/officeart/2005/8/layout/bProcess4"/>
    <dgm:cxn modelId="{075C0257-3BE6-4BB9-946C-3897C59BFEDA}" type="presParOf" srcId="{E89E2BD5-00D4-42BD-8E69-2CBCC9A192C8}" destId="{A0B66E1B-32ED-4284-AE8F-0C951D8A8432}" srcOrd="11" destOrd="0" presId="urn:microsoft.com/office/officeart/2005/8/layout/bProcess4"/>
    <dgm:cxn modelId="{D0E2AB60-A213-4A6B-AAFB-4283986B49E4}" type="presParOf" srcId="{E89E2BD5-00D4-42BD-8E69-2CBCC9A192C8}" destId="{788C088E-0AB3-4311-AE86-EA35A125A96A}" srcOrd="12" destOrd="0" presId="urn:microsoft.com/office/officeart/2005/8/layout/bProcess4"/>
    <dgm:cxn modelId="{227947BF-C201-493B-8DF8-E35DC390BE45}" type="presParOf" srcId="{788C088E-0AB3-4311-AE86-EA35A125A96A}" destId="{34458BB8-36F7-4654-91DA-671B97E5E567}" srcOrd="0" destOrd="0" presId="urn:microsoft.com/office/officeart/2005/8/layout/bProcess4"/>
    <dgm:cxn modelId="{73835E8B-2B39-43BF-8892-F5FE34E251E4}" type="presParOf" srcId="{788C088E-0AB3-4311-AE86-EA35A125A96A}" destId="{AD67A57F-4B65-4909-91A2-9E9173876E16}" srcOrd="1" destOrd="0" presId="urn:microsoft.com/office/officeart/2005/8/layout/bProcess4"/>
    <dgm:cxn modelId="{6ED9B9AA-A1D5-4C65-A50B-57DAD4CC9B1C}" type="presParOf" srcId="{E89E2BD5-00D4-42BD-8E69-2CBCC9A192C8}" destId="{53017397-1025-4F75-ADA8-26A09B2792D2}" srcOrd="13" destOrd="0" presId="urn:microsoft.com/office/officeart/2005/8/layout/bProcess4"/>
    <dgm:cxn modelId="{4E2F3481-4972-4B4E-B0C0-8EF8A3DE3981}" type="presParOf" srcId="{E89E2BD5-00D4-42BD-8E69-2CBCC9A192C8}" destId="{CD5B8662-5DC4-4A0D-9BBB-8410C7516B36}" srcOrd="14" destOrd="0" presId="urn:microsoft.com/office/officeart/2005/8/layout/bProcess4"/>
    <dgm:cxn modelId="{C600E430-C750-40E1-9E2A-C0C49107C0EF}" type="presParOf" srcId="{CD5B8662-5DC4-4A0D-9BBB-8410C7516B36}" destId="{7204A88B-A473-4870-9896-310C2C1DC017}" srcOrd="0" destOrd="0" presId="urn:microsoft.com/office/officeart/2005/8/layout/bProcess4"/>
    <dgm:cxn modelId="{A8AB7BA4-D1C5-4560-8EF0-8C50158274BA}" type="presParOf" srcId="{CD5B8662-5DC4-4A0D-9BBB-8410C7516B36}" destId="{BFB69785-7247-44B0-A461-151426FDFE3A}" srcOrd="1" destOrd="0" presId="urn:microsoft.com/office/officeart/2005/8/layout/bProcess4"/>
    <dgm:cxn modelId="{AD263036-3772-43AD-98F2-1D89320676B7}" type="presParOf" srcId="{E89E2BD5-00D4-42BD-8E69-2CBCC9A192C8}" destId="{81A3A3E0-024E-4B84-A3F6-19670CAF5AD1}" srcOrd="15" destOrd="0" presId="urn:microsoft.com/office/officeart/2005/8/layout/bProcess4"/>
    <dgm:cxn modelId="{EBE69815-5BF2-4772-9BA5-FE284CBD0855}" type="presParOf" srcId="{E89E2BD5-00D4-42BD-8E69-2CBCC9A192C8}" destId="{E116E440-A0F0-4A33-85C8-2F84FF1F2DC2}" srcOrd="16" destOrd="0" presId="urn:microsoft.com/office/officeart/2005/8/layout/bProcess4"/>
    <dgm:cxn modelId="{A8132F56-2AAF-41B4-907A-567562A24065}" type="presParOf" srcId="{E116E440-A0F0-4A33-85C8-2F84FF1F2DC2}" destId="{139FBFCE-D37E-430B-9144-55CF0BA955A9}" srcOrd="0" destOrd="0" presId="urn:microsoft.com/office/officeart/2005/8/layout/bProcess4"/>
    <dgm:cxn modelId="{8F138FBB-80D7-41FD-8A42-E9098BA4A9AF}" type="presParOf" srcId="{E116E440-A0F0-4A33-85C8-2F84FF1F2DC2}" destId="{6DF742F2-B2F7-4048-B24D-EF9AC65FCD7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F12BD-FDA9-419C-A770-69D88FD8CF8F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rgbClr val="084F61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אורטוב</a:t>
          </a:r>
          <a:r>
            <a:rPr lang="he-IL" sz="28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תשפ"ב</a:t>
          </a:r>
          <a:endParaRPr lang="he-IL" sz="28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60263" y="2205596"/>
        <a:ext cx="1007473" cy="1007473"/>
      </dsp:txXfrm>
    </dsp:sp>
    <dsp:sp modelId="{EAE4BDAA-3439-4356-A333-D39E9CA530AC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84F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958418" y="1620816"/>
        <a:ext cx="211162" cy="290655"/>
      </dsp:txXfrm>
    </dsp:sp>
    <dsp:sp modelId="{EFCECD35-E803-42F6-AF96-2B70CDEF76B0}">
      <dsp:nvSpPr>
        <dsp:cNvPr id="0" name=""/>
        <dsp:cNvSpPr/>
      </dsp:nvSpPr>
      <dsp:spPr>
        <a:xfrm>
          <a:off x="3351609" y="2990"/>
          <a:ext cx="1424781" cy="1424781"/>
        </a:xfrm>
        <a:prstGeom prst="teardrop">
          <a:avLst/>
        </a:prstGeom>
        <a:solidFill>
          <a:srgbClr val="00ABE8"/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התפתחות אישית ומעורבות חברתית </a:t>
          </a:r>
          <a:endParaRPr lang="he-IL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60263" y="211644"/>
        <a:ext cx="1007473" cy="1007473"/>
      </dsp:txXfrm>
    </dsp:sp>
    <dsp:sp modelId="{7B8FF8A9-B304-4CC7-9577-513F29822F59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84F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901608" y="2564005"/>
        <a:ext cx="211162" cy="290655"/>
      </dsp:txXfrm>
    </dsp:sp>
    <dsp:sp modelId="{DEB62F68-B77E-4639-8B21-59A387497934}">
      <dsp:nvSpPr>
        <dsp:cNvPr id="0" name=""/>
        <dsp:cNvSpPr/>
      </dsp:nvSpPr>
      <dsp:spPr>
        <a:xfrm>
          <a:off x="5345561" y="1996942"/>
          <a:ext cx="1424781" cy="1424781"/>
        </a:xfrm>
        <a:prstGeom prst="teardrop">
          <a:avLst/>
        </a:prstGeom>
        <a:solidFill>
          <a:srgbClr val="67BD4A"/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אקלים 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SEL</a:t>
          </a:r>
          <a:endParaRPr lang="he-IL" sz="20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554215" y="2205596"/>
        <a:ext cx="1007473" cy="1007473"/>
      </dsp:txXfrm>
    </dsp:sp>
    <dsp:sp modelId="{69DE7D74-2F68-47FC-AAD4-69A9FE797F88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84F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958418" y="3507195"/>
        <a:ext cx="211162" cy="290655"/>
      </dsp:txXfrm>
    </dsp:sp>
    <dsp:sp modelId="{1241D108-D7C3-4318-9A09-C8B9AF3CA9A4}">
      <dsp:nvSpPr>
        <dsp:cNvPr id="0" name=""/>
        <dsp:cNvSpPr/>
      </dsp:nvSpPr>
      <dsp:spPr>
        <a:xfrm>
          <a:off x="3351609" y="3990894"/>
          <a:ext cx="1424781" cy="1424781"/>
        </a:xfrm>
        <a:prstGeom prst="teardrop">
          <a:avLst/>
        </a:prstGeom>
        <a:solidFill>
          <a:srgbClr val="FFCB1F"/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מעטפת לפדגוגיה </a:t>
          </a:r>
          <a:endParaRPr lang="he-IL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60263" y="4199548"/>
        <a:ext cx="1007473" cy="1007473"/>
      </dsp:txXfrm>
    </dsp:sp>
    <dsp:sp modelId="{BF9A6D95-C82C-42AD-A809-9DD8C3902B5D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rgbClr val="084F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3015229" y="2564005"/>
        <a:ext cx="211162" cy="290655"/>
      </dsp:txXfrm>
    </dsp:sp>
    <dsp:sp modelId="{1F475415-15F8-45C1-88A2-8763FA88FA35}">
      <dsp:nvSpPr>
        <dsp:cNvPr id="0" name=""/>
        <dsp:cNvSpPr/>
      </dsp:nvSpPr>
      <dsp:spPr>
        <a:xfrm>
          <a:off x="1357657" y="1996942"/>
          <a:ext cx="1424781" cy="1424781"/>
        </a:xfrm>
        <a:prstGeom prst="teardrop">
          <a:avLst/>
        </a:prstGeom>
        <a:solidFill>
          <a:srgbClr val="E5282E"/>
        </a:solidFill>
        <a:ln w="1270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פיתוח </a:t>
          </a:r>
          <a:r>
            <a:rPr lang="he-IL" sz="20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מיומוניות</a:t>
          </a: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לחיים </a:t>
          </a:r>
          <a:endParaRPr lang="he-IL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566311" y="2205596"/>
        <a:ext cx="1007473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6FC2-66D1-4234-A6DC-28CD929EDCC0}">
      <dsp:nvSpPr>
        <dsp:cNvPr id="0" name=""/>
        <dsp:cNvSpPr/>
      </dsp:nvSpPr>
      <dsp:spPr>
        <a:xfrm rot="5391504">
          <a:off x="-376375" y="1438591"/>
          <a:ext cx="1654077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8FD06-DF81-4E3C-AB91-B16B8301B787}">
      <dsp:nvSpPr>
        <dsp:cNvPr id="0" name=""/>
        <dsp:cNvSpPr/>
      </dsp:nvSpPr>
      <dsp:spPr>
        <a:xfrm>
          <a:off x="0" y="379875"/>
          <a:ext cx="2218531" cy="1331118"/>
        </a:xfrm>
        <a:prstGeom prst="roundRect">
          <a:avLst>
            <a:gd name="adj" fmla="val 10000"/>
          </a:avLst>
        </a:prstGeom>
        <a:solidFill>
          <a:srgbClr val="67BD4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בחירת תכניות בהתאם לצורך תוך שיתוף צוות מורים ותלמידים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8987" y="418862"/>
        <a:ext cx="2140557" cy="1253144"/>
      </dsp:txXfrm>
    </dsp:sp>
    <dsp:sp modelId="{2407E4F4-1409-4FB2-B594-BEF84059CA79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160E-E2EE-4ADB-BC2B-CAAFA37C7A05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rgbClr val="E5282E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גיוס רכז עם פרופיל מותאם לתכני התכנית </a:t>
          </a:r>
          <a:endParaRPr lang="he-IL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3074" y="2082761"/>
        <a:ext cx="2140557" cy="1253144"/>
      </dsp:txXfrm>
    </dsp:sp>
    <dsp:sp modelId="{3B619F3C-2089-4AC0-B25D-9AF76CC0A0B3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77110-6BC3-423F-A252-4A105FADA466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rgbClr val="FFCB1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גיוס מנהיגות תלמידים בהתאם לכישורים וחזקות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3074" y="3746659"/>
        <a:ext cx="2140557" cy="1253144"/>
      </dsp:txXfrm>
    </dsp:sp>
    <dsp:sp modelId="{3DAC25D2-C0A9-4B91-B92A-BA2252A0C116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323B5-6370-4D69-AB0E-F13E190BFC86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rgbClr val="E5282E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הכשרת רכז ותלמידים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לווי רציף של התהליך </a:t>
          </a:r>
          <a:endParaRPr lang="he-IL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93721" y="3746659"/>
        <a:ext cx="2140557" cy="1253144"/>
      </dsp:txXfrm>
    </dsp:sp>
    <dsp:sp modelId="{215B51FD-5E9E-45D7-A2F9-3F5C26E5F9C6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52F31-E3B7-46BD-B47C-C408AE4D648F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rgbClr val="67BD4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פעילות משמעותית ואיכותית בהתאמה ליעדי התכנית 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93721" y="2082761"/>
        <a:ext cx="2140557" cy="1253144"/>
      </dsp:txXfrm>
    </dsp:sp>
    <dsp:sp modelId="{A0B66E1B-32ED-4284-AE8F-0C951D8A8432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A63E-0859-4B18-83C0-61FE78C7460E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rgbClr val="00ABE8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רכישה ופיתוח מיומנויות וכישורי חיים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93721" y="418862"/>
        <a:ext cx="2140557" cy="1253144"/>
      </dsp:txXfrm>
    </dsp:sp>
    <dsp:sp modelId="{53017397-1025-4F75-ADA8-26A09B2792D2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A57F-4B65-4909-91A2-9E9173876E16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rgbClr val="FFCB1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פלטפורמת שיח לבחינת ההתפתחות האישית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944367" y="418862"/>
        <a:ext cx="2140557" cy="1253144"/>
      </dsp:txXfrm>
    </dsp:sp>
    <dsp:sp modelId="{81A3A3E0-024E-4B84-A3F6-19670CAF5AD1}">
      <dsp:nvSpPr>
        <dsp:cNvPr id="0" name=""/>
        <dsp:cNvSpPr/>
      </dsp:nvSpPr>
      <dsp:spPr>
        <a:xfrm rot="5400000">
          <a:off x="5526964" y="3102489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9785-7247-44B0-A461-151426FDFE3A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rgbClr val="00ABE8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איסוף ותיעוד נתוני התפתחות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944367" y="2082761"/>
        <a:ext cx="2140557" cy="1253144"/>
      </dsp:txXfrm>
    </dsp:sp>
    <dsp:sp modelId="{6DF742F2-B2F7-4048-B24D-EF9AC65FCD76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rgbClr val="67BD4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תוצר שבאמצעותו הקהילה נחשפת לרווחים האישיים, לרווחים הבית </a:t>
          </a:r>
          <a:r>
            <a:rPr lang="he-IL" sz="1800" kern="1200" dirty="0" err="1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ספריים</a:t>
          </a:r>
          <a:r>
            <a:rPr lang="he-IL" sz="18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 ולרווחים </a:t>
          </a:r>
          <a:r>
            <a:rPr lang="he-IL" sz="1800" kern="1200" dirty="0" err="1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הקהליתיים</a:t>
          </a:r>
          <a:endParaRPr lang="he-IL" sz="18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944367" y="3746659"/>
        <a:ext cx="2140557" cy="1253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6FC2-66D1-4234-A6DC-28CD929EDCC0}">
      <dsp:nvSpPr>
        <dsp:cNvPr id="0" name=""/>
        <dsp:cNvSpPr/>
      </dsp:nvSpPr>
      <dsp:spPr>
        <a:xfrm rot="5391504">
          <a:off x="-376375" y="1438591"/>
          <a:ext cx="1654077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8FD06-DF81-4E3C-AB91-B16B8301B787}">
      <dsp:nvSpPr>
        <dsp:cNvPr id="0" name=""/>
        <dsp:cNvSpPr/>
      </dsp:nvSpPr>
      <dsp:spPr>
        <a:xfrm>
          <a:off x="0" y="379875"/>
          <a:ext cx="2218531" cy="1331118"/>
        </a:xfrm>
        <a:prstGeom prst="roundRect">
          <a:avLst>
            <a:gd name="adj" fmla="val 10000"/>
          </a:avLst>
        </a:prstGeom>
        <a:solidFill>
          <a:srgbClr val="67BD4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צוות חברתי מגובש ויוזם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8987" y="418862"/>
        <a:ext cx="2140557" cy="1253144"/>
      </dsp:txXfrm>
    </dsp:sp>
    <dsp:sp modelId="{2407E4F4-1409-4FB2-B594-BEF84059CA79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160E-E2EE-4ADB-BC2B-CAAFA37C7A05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rgbClr val="E5282E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בחירת תכניות בהתאם לצורך </a:t>
          </a:r>
          <a:endParaRPr lang="he-IL" sz="20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3074" y="2082761"/>
        <a:ext cx="2140557" cy="1253144"/>
      </dsp:txXfrm>
    </dsp:sp>
    <dsp:sp modelId="{3B619F3C-2089-4AC0-B25D-9AF76CC0A0B3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77110-6BC3-423F-A252-4A105FADA466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rgbClr val="FFCB1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מעטפת ארגונית לליווי התוכנית</a:t>
          </a:r>
          <a:endParaRPr lang="he-IL" sz="2000" kern="1200" dirty="0">
            <a:solidFill>
              <a:schemeClr val="accent1">
                <a:lumMod val="7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3074" y="3746659"/>
        <a:ext cx="2140557" cy="1253144"/>
      </dsp:txXfrm>
    </dsp:sp>
    <dsp:sp modelId="{3DAC25D2-C0A9-4B91-B92A-BA2252A0C116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323B5-6370-4D69-AB0E-F13E190BFC86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rgbClr val="E5282E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זיהוי הזדמנויות ופלטפורמות לחשיפת התכנית לקהלים מגוונים </a:t>
          </a:r>
          <a:endParaRPr lang="he-IL" sz="2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93721" y="3746659"/>
        <a:ext cx="2140557" cy="1253144"/>
      </dsp:txXfrm>
    </dsp:sp>
    <dsp:sp modelId="{215B51FD-5E9E-45D7-A2F9-3F5C26E5F9C6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52F31-E3B7-46BD-B47C-C408AE4D648F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rgbClr val="67BD4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rPr>
            <a:t>יצירת חיבורים בין התכניות לתכנים פדגוגים וחברתיים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93721" y="2082761"/>
        <a:ext cx="2140557" cy="1253144"/>
      </dsp:txXfrm>
    </dsp:sp>
    <dsp:sp modelId="{A0B66E1B-32ED-4284-AE8F-0C951D8A8432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AA63E-0859-4B18-83C0-61FE78C7460E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rgbClr val="00ABE8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בחירת רכזים בהתאם לחזקות ו"תשוקות"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993721" y="418862"/>
        <a:ext cx="2140557" cy="1253144"/>
      </dsp:txXfrm>
    </dsp:sp>
    <dsp:sp modelId="{53017397-1025-4F75-ADA8-26A09B2792D2}">
      <dsp:nvSpPr>
        <dsp:cNvPr id="0" name=""/>
        <dsp:cNvSpPr/>
      </dsp:nvSpPr>
      <dsp:spPr>
        <a:xfrm rot="5391570">
          <a:off x="5522562" y="1445033"/>
          <a:ext cx="166696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A57F-4B65-4909-91A2-9E9173876E16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rgbClr val="FFCB1F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תהליכי הוקרה קבועים ומגוונים לרכז ולתלמידים בתכנית </a:t>
          </a:r>
          <a:endParaRPr lang="he-IL" sz="2000" kern="1200" dirty="0">
            <a:solidFill>
              <a:schemeClr val="accent1">
                <a:lumMod val="75000"/>
              </a:schemeClr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944367" y="418862"/>
        <a:ext cx="2140557" cy="1253144"/>
      </dsp:txXfrm>
    </dsp:sp>
    <dsp:sp modelId="{81A3A3E0-024E-4B84-A3F6-19670CAF5AD1}">
      <dsp:nvSpPr>
        <dsp:cNvPr id="0" name=""/>
        <dsp:cNvSpPr/>
      </dsp:nvSpPr>
      <dsp:spPr>
        <a:xfrm rot="5408563">
          <a:off x="5535448" y="3108932"/>
          <a:ext cx="1641192" cy="199667"/>
        </a:xfrm>
        <a:prstGeom prst="rect">
          <a:avLst/>
        </a:prstGeom>
        <a:solidFill>
          <a:srgbClr val="1E30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9785-7247-44B0-A461-151426FDFE3A}">
      <dsp:nvSpPr>
        <dsp:cNvPr id="0" name=""/>
        <dsp:cNvSpPr/>
      </dsp:nvSpPr>
      <dsp:spPr>
        <a:xfrm>
          <a:off x="5909468" y="2056659"/>
          <a:ext cx="2218531" cy="1331118"/>
        </a:xfrm>
        <a:prstGeom prst="roundRect">
          <a:avLst>
            <a:gd name="adj" fmla="val 10000"/>
          </a:avLst>
        </a:prstGeom>
        <a:solidFill>
          <a:srgbClr val="00ABE8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תהליכי רפלקציה מובנים של המשתתפים להבניית תובנות של רכישת מיומנויות לחיים </a:t>
          </a:r>
          <a:endParaRPr lang="he-IL" sz="20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948455" y="2095646"/>
        <a:ext cx="2140557" cy="1253144"/>
      </dsp:txXfrm>
    </dsp:sp>
    <dsp:sp modelId="{6DF742F2-B2F7-4048-B24D-EF9AC65FCD76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rgbClr val="67BD4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תערוכת תוצרים, שבאמצעותם הקהילה נחשפת לרווחים האישיים, לרווחים הבית </a:t>
          </a:r>
          <a:r>
            <a:rPr lang="he-IL" sz="1800" kern="1200" dirty="0" err="1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ספריים</a:t>
          </a:r>
          <a:r>
            <a:rPr lang="he-IL" sz="1800" kern="1200" dirty="0" smtClean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rPr>
            <a:t> ולרווחים הקהילתיים</a:t>
          </a:r>
          <a:endParaRPr lang="he-IL" sz="1800" kern="1200" dirty="0">
            <a:solidFill>
              <a:srgbClr val="1E306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944367" y="3746659"/>
        <a:ext cx="2140557" cy="125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19FA6BEB-7E73-4B66-B71B-130E4EF3084C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7D247A6A-F6A0-4A5C-B5E2-188671B10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86E7A-D32A-6545-8705-93DA0EEA827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1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C9F8-8E2C-4C59-8F8B-AC6A6C348FE5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425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34307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60358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2034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7226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5564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866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2C4A-38AF-497F-A42A-2F9152B61E97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523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05B2-537F-478D-A6F6-FF19FCB1E928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039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F844-3AE3-4A25-ADF6-E4E4A0676D4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937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C4C-1675-46D2-98A1-079441553DB5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49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56258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4B84-4460-46B7-A66D-FBF7B0B257FD}" type="datetime8">
              <a:rPr lang="he-IL" smtClean="0"/>
              <a:t>09 יוני 21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65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0705-A391-42BC-91DA-6653179083D6}" type="datetime8">
              <a:rPr lang="he-IL" smtClean="0"/>
              <a:t>09 יוני 21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9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AC-75A0-48B0-BC80-C7628C530C6B}" type="datetime8">
              <a:rPr lang="he-IL" smtClean="0"/>
              <a:t>09 יוני 21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35AC-84A5-4259-8D5E-87E3E251FA5F}" type="datetime8">
              <a:rPr lang="he-IL" smtClean="0"/>
              <a:t>09 יוני 21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22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/>
          <a:lstStyle/>
          <a:p>
            <a:fld id="{1BA98B02-7076-4A4F-BB00-57A16A80E6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6375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7CAD84-FA4D-419A-AFDC-75E9DC93DBFE}" type="datetime8">
              <a:rPr lang="he-IL" smtClean="0"/>
              <a:t>09 יוני 21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he-IL" dirty="0" err="1"/>
              <a:t>אורטוב</a:t>
            </a:r>
            <a:r>
              <a:rPr lang="he-IL" dirty="0"/>
              <a:t> </a:t>
            </a:r>
          </a:p>
          <a:p>
            <a:r>
              <a:rPr lang="he-IL" dirty="0"/>
              <a:t>ערכים מנהיגות קהילה</a:t>
            </a:r>
          </a:p>
        </p:txBody>
      </p:sp>
    </p:spTree>
    <p:extLst>
      <p:ext uri="{BB962C8B-B14F-4D97-AF65-F5344CB8AC3E}">
        <p14:creationId xmlns:p14="http://schemas.microsoft.com/office/powerpoint/2010/main" val="1806787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375" y="1079440"/>
            <a:ext cx="103804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7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הטמעת תכניות </a:t>
            </a:r>
            <a:r>
              <a:rPr lang="he-IL" sz="7200" dirty="0" err="1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אורטוב</a:t>
            </a:r>
            <a:r>
              <a:rPr lang="he-IL" sz="7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תשפ"ב  </a:t>
            </a:r>
          </a:p>
          <a:p>
            <a:pPr algn="ctr"/>
            <a:r>
              <a:rPr lang="he-IL" sz="7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כנס מנהלים </a:t>
            </a:r>
          </a:p>
          <a:p>
            <a:pPr algn="ctr"/>
            <a:r>
              <a:rPr lang="he-IL" sz="7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יוני 2021</a:t>
            </a:r>
            <a:endParaRPr lang="en-US" sz="72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6" y="375739"/>
            <a:ext cx="2074856" cy="588971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86CB7AA6-125A-4597-8AD6-3076FF3533E3}"/>
              </a:ext>
            </a:extLst>
          </p:cNvPr>
          <p:cNvGrpSpPr/>
          <p:nvPr/>
        </p:nvGrpSpPr>
        <p:grpSpPr>
          <a:xfrm>
            <a:off x="5521860" y="5815734"/>
            <a:ext cx="6459640" cy="829330"/>
            <a:chOff x="5688115" y="6059890"/>
            <a:chExt cx="6459640" cy="82933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xmlns="" id="{0BFFD2CE-769D-4C4A-A639-A43F56543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F696E40-F5A3-45B1-A097-57BCA17EDD06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2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12379236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2018" y="231820"/>
            <a:ext cx="52422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 dirty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מודל </a:t>
            </a:r>
            <a:r>
              <a:rPr lang="he-IL" sz="4000" dirty="0" smtClean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הטמעת תכניות </a:t>
            </a:r>
            <a:r>
              <a:rPr lang="he-IL" sz="4000" dirty="0" err="1" smtClean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אורטוב</a:t>
            </a:r>
            <a:r>
              <a:rPr lang="he-IL" sz="4000" dirty="0" smtClean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000" dirty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6" y="375739"/>
            <a:ext cx="2074856" cy="588971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xmlns="" id="{86CB7AA6-125A-4597-8AD6-3076FF3533E3}"/>
              </a:ext>
            </a:extLst>
          </p:cNvPr>
          <p:cNvGrpSpPr/>
          <p:nvPr/>
        </p:nvGrpSpPr>
        <p:grpSpPr>
          <a:xfrm>
            <a:off x="2160474" y="5861554"/>
            <a:ext cx="6459640" cy="829330"/>
            <a:chOff x="5688115" y="6059890"/>
            <a:chExt cx="6459640" cy="8293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xmlns="" id="{0BFFD2CE-769D-4C4A-A639-A43F56543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F696E40-F5A3-45B1-A097-57BCA17EDD06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0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6" y="0"/>
            <a:ext cx="12192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9595412" y="5706319"/>
            <a:ext cx="2388242" cy="902825"/>
          </a:xfrm>
          <a:prstGeom prst="rect">
            <a:avLst/>
          </a:prstGeom>
          <a:solidFill>
            <a:srgbClr val="6CB6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105" y="5727925"/>
            <a:ext cx="792549" cy="8596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992" y="5693012"/>
            <a:ext cx="11705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חץ ימינה 3"/>
          <p:cNvSpPr/>
          <p:nvPr/>
        </p:nvSpPr>
        <p:spPr>
          <a:xfrm>
            <a:off x="6948298" y="1913226"/>
            <a:ext cx="978794" cy="283335"/>
          </a:xfrm>
          <a:prstGeom prst="rightArrow">
            <a:avLst/>
          </a:prstGeom>
          <a:solidFill>
            <a:srgbClr val="08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7912" y="701060"/>
            <a:ext cx="23615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מנהיגות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יזמות 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חיבורים לקהילה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קידום אזרחות פעילה</a:t>
            </a:r>
          </a:p>
          <a:p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8" name="חץ ימינה 7"/>
          <p:cNvSpPr/>
          <p:nvPr/>
        </p:nvSpPr>
        <p:spPr>
          <a:xfrm>
            <a:off x="8997139" y="3673456"/>
            <a:ext cx="978794" cy="283335"/>
          </a:xfrm>
          <a:prstGeom prst="rightArrow">
            <a:avLst/>
          </a:prstGeom>
          <a:solidFill>
            <a:srgbClr val="08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8994984" y="2630297"/>
            <a:ext cx="27126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חוסן ומיטביות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כלי לשיפור מדדי אקלים</a:t>
            </a:r>
          </a:p>
          <a:p>
            <a:r>
              <a:rPr lang="he-IL" dirty="0" smtClean="0">
                <a:solidFill>
                  <a:srgbClr val="FFFF00"/>
                </a:solidFill>
              </a:rPr>
              <a:t> 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4740406"/>
            <a:ext cx="5099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תכנים מותאמים להשכלה כללית 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העצמה חברתית משפיעה על הישגים לימודיים </a:t>
            </a:r>
            <a:endParaRPr lang="he-IL" sz="2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חץ ימינה 10"/>
          <p:cNvSpPr/>
          <p:nvPr/>
        </p:nvSpPr>
        <p:spPr>
          <a:xfrm rot="10800000">
            <a:off x="4293084" y="5593169"/>
            <a:ext cx="978794" cy="283335"/>
          </a:xfrm>
          <a:prstGeom prst="rightArrow">
            <a:avLst/>
          </a:prstGeom>
          <a:solidFill>
            <a:srgbClr val="08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חץ ימינה 11"/>
          <p:cNvSpPr/>
          <p:nvPr/>
        </p:nvSpPr>
        <p:spPr>
          <a:xfrm rot="10800000">
            <a:off x="2525698" y="2714976"/>
            <a:ext cx="978794" cy="283335"/>
          </a:xfrm>
          <a:prstGeom prst="rightArrow">
            <a:avLst/>
          </a:prstGeom>
          <a:solidFill>
            <a:srgbClr val="08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מלבן 12"/>
          <p:cNvSpPr/>
          <p:nvPr/>
        </p:nvSpPr>
        <p:spPr>
          <a:xfrm>
            <a:off x="84957" y="1247571"/>
            <a:ext cx="3776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התנסות ופיתוח </a:t>
            </a:r>
            <a:r>
              <a:rPr lang="he-IL" sz="2400" dirty="0" err="1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מיומניות</a:t>
            </a:r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רלוונטיות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לצבא \ שירות אזרחי \ אקדמיה \</a:t>
            </a:r>
          </a:p>
          <a:p>
            <a:r>
              <a:rPr lang="he-IL" sz="2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קריירה</a:t>
            </a:r>
            <a:endParaRPr lang="he-IL" sz="2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6378" y="3838415"/>
            <a:ext cx="2133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אקלים </a:t>
            </a:r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2016</a:t>
            </a:r>
          </a:p>
          <a:p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</a:t>
            </a:r>
            <a:r>
              <a:rPr lang="he-IL" sz="3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32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2021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5094" y="5433930"/>
            <a:ext cx="11208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2017</a:t>
            </a:r>
          </a:p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2018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7732" y="2170901"/>
            <a:ext cx="1120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</a:p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2021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7092" y="1647680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b="1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2010</a:t>
            </a:r>
            <a:endParaRPr lang="en-US" sz="4400" b="1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9821" y="-10567"/>
            <a:ext cx="508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8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תכניות </a:t>
            </a:r>
            <a:r>
              <a:rPr lang="he-IL" sz="4800" dirty="0" err="1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אורטוב</a:t>
            </a:r>
            <a:r>
              <a:rPr lang="he-IL" sz="48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תשפ"ב </a:t>
            </a:r>
            <a:endParaRPr lang="en-US" sz="48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6" y="375739"/>
            <a:ext cx="2074856" cy="588971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xmlns="" id="{86CB7AA6-125A-4597-8AD6-3076FF3533E3}"/>
              </a:ext>
            </a:extLst>
          </p:cNvPr>
          <p:cNvGrpSpPr/>
          <p:nvPr/>
        </p:nvGrpSpPr>
        <p:grpSpPr>
          <a:xfrm>
            <a:off x="5521860" y="5815734"/>
            <a:ext cx="6459640" cy="829330"/>
            <a:chOff x="5688115" y="6059890"/>
            <a:chExt cx="6459640" cy="829330"/>
          </a:xfrm>
        </p:grpSpPr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xmlns="" id="{0BFFD2CE-769D-4C4A-A639-A43F56543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F696E40-F5A3-45B1-A097-57BCA17EDD06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1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9948" y="231820"/>
            <a:ext cx="74142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000" dirty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מודל התפתחות </a:t>
            </a:r>
            <a:r>
              <a:rPr lang="he-IL" sz="4000" dirty="0" smtClean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אישית </a:t>
            </a:r>
            <a:r>
              <a:rPr lang="he-IL" sz="4000" dirty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בתכניות </a:t>
            </a:r>
            <a:r>
              <a:rPr lang="he-IL" sz="4000" dirty="0" err="1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אורטוב</a:t>
            </a:r>
            <a:r>
              <a:rPr lang="he-IL" sz="4000" dirty="0">
                <a:solidFill>
                  <a:srgbClr val="1E306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000" dirty="0">
              <a:solidFill>
                <a:srgbClr val="1E306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6" y="375739"/>
            <a:ext cx="2074856" cy="588971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xmlns="" id="{86CB7AA6-125A-4597-8AD6-3076FF3533E3}"/>
              </a:ext>
            </a:extLst>
          </p:cNvPr>
          <p:cNvGrpSpPr/>
          <p:nvPr/>
        </p:nvGrpSpPr>
        <p:grpSpPr>
          <a:xfrm>
            <a:off x="5521860" y="5815734"/>
            <a:ext cx="6459640" cy="829330"/>
            <a:chOff x="5688115" y="6059890"/>
            <a:chExt cx="6459640" cy="8293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xmlns="" id="{0BFFD2CE-769D-4C4A-A639-A43F56543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F696E40-F5A3-45B1-A097-57BCA17EDD06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  <p:sp>
        <p:nvSpPr>
          <p:cNvPr id="8" name="חץ ימינה 7"/>
          <p:cNvSpPr/>
          <p:nvPr/>
        </p:nvSpPr>
        <p:spPr>
          <a:xfrm>
            <a:off x="10277783" y="4623515"/>
            <a:ext cx="875763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09036" y="4539370"/>
            <a:ext cx="675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סרטון</a:t>
            </a:r>
            <a:endParaRPr 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חץ ימינה 10"/>
          <p:cNvSpPr/>
          <p:nvPr/>
        </p:nvSpPr>
        <p:spPr>
          <a:xfrm>
            <a:off x="10262537" y="5315693"/>
            <a:ext cx="875763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16901" y="5174942"/>
            <a:ext cx="116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עמוד </a:t>
            </a:r>
            <a:r>
              <a:rPr lang="he-IL" sz="2000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אינסטגרם</a:t>
            </a:r>
            <a:endParaRPr 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4300" y="5008586"/>
            <a:ext cx="21350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במידה ותבחר כיתה יש להתאים את התפקידים הנדרשים לתכנית לחזקות התלמידים.</a:t>
            </a:r>
            <a:endParaRPr lang="en-US" sz="20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חץ מכופף למעלה 13"/>
          <p:cNvSpPr/>
          <p:nvPr/>
        </p:nvSpPr>
        <p:spPr>
          <a:xfrm rot="10800000">
            <a:off x="1560651" y="4581442"/>
            <a:ext cx="465449" cy="31596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" y="252464"/>
            <a:ext cx="2074856" cy="588971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DEDDFF66-B6C6-4CD5-AD6B-DB1C6AD43DEA}"/>
              </a:ext>
            </a:extLst>
          </p:cNvPr>
          <p:cNvGrpSpPr/>
          <p:nvPr/>
        </p:nvGrpSpPr>
        <p:grpSpPr>
          <a:xfrm>
            <a:off x="5521860" y="6023559"/>
            <a:ext cx="6459640" cy="829330"/>
            <a:chOff x="5688115" y="6059890"/>
            <a:chExt cx="6459640" cy="82933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xmlns="" id="{7152392B-D92A-42F1-980E-4A945AC3F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F88D14-7216-406F-8E92-72EF0D9A66B1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84080" y="102060"/>
            <a:ext cx="3259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תכניות מנהיגות 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004" y="1001321"/>
            <a:ext cx="2206851" cy="478450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56" y="1009392"/>
            <a:ext cx="2206404" cy="47835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19" y="1011909"/>
            <a:ext cx="2190087" cy="474815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6" y="1027079"/>
            <a:ext cx="218309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" y="252464"/>
            <a:ext cx="2074856" cy="588971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DEDDFF66-B6C6-4CD5-AD6B-DB1C6AD43DEA}"/>
              </a:ext>
            </a:extLst>
          </p:cNvPr>
          <p:cNvGrpSpPr/>
          <p:nvPr/>
        </p:nvGrpSpPr>
        <p:grpSpPr>
          <a:xfrm>
            <a:off x="5521860" y="6023559"/>
            <a:ext cx="6459640" cy="829330"/>
            <a:chOff x="5688115" y="6059890"/>
            <a:chExt cx="6459640" cy="82933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xmlns="" id="{7152392B-D92A-42F1-980E-4A945AC3F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F88D14-7216-406F-8E92-72EF0D9A66B1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84079" y="102060"/>
            <a:ext cx="3259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חברה ישראלית 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94" y="1027080"/>
            <a:ext cx="2285672" cy="495538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64" y="1047260"/>
            <a:ext cx="2285672" cy="49553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02" y="1047586"/>
            <a:ext cx="2294831" cy="497524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2" y="1027080"/>
            <a:ext cx="2304289" cy="49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" y="252464"/>
            <a:ext cx="2074856" cy="588971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DEDDFF66-B6C6-4CD5-AD6B-DB1C6AD43DEA}"/>
              </a:ext>
            </a:extLst>
          </p:cNvPr>
          <p:cNvGrpSpPr/>
          <p:nvPr/>
        </p:nvGrpSpPr>
        <p:grpSpPr>
          <a:xfrm>
            <a:off x="5521860" y="6023559"/>
            <a:ext cx="6459640" cy="829330"/>
            <a:chOff x="5688115" y="6059890"/>
            <a:chExt cx="6459640" cy="82933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xmlns="" id="{7152392B-D92A-42F1-980E-4A945AC3F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F88D14-7216-406F-8E92-72EF0D9A66B1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981691" y="102060"/>
            <a:ext cx="49616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אורח חיים בריא וקיימות 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28" y="1035513"/>
            <a:ext cx="2420637" cy="524799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1027079"/>
            <a:ext cx="2424527" cy="525642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99" y="1027080"/>
            <a:ext cx="2424526" cy="52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" y="252464"/>
            <a:ext cx="2074856" cy="588971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DEDDFF66-B6C6-4CD5-AD6B-DB1C6AD43DEA}"/>
              </a:ext>
            </a:extLst>
          </p:cNvPr>
          <p:cNvGrpSpPr/>
          <p:nvPr/>
        </p:nvGrpSpPr>
        <p:grpSpPr>
          <a:xfrm>
            <a:off x="5521860" y="6023559"/>
            <a:ext cx="6459640" cy="829330"/>
            <a:chOff x="5688115" y="6059890"/>
            <a:chExt cx="6459640" cy="82933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xmlns="" id="{7152392B-D92A-42F1-980E-4A945AC3F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F88D14-7216-406F-8E92-72EF0D9A66B1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96154" y="102060"/>
            <a:ext cx="3647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הנצחת זכר שואה 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60" y="331067"/>
            <a:ext cx="2913488" cy="631650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75" y="297325"/>
            <a:ext cx="2944615" cy="63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0C76736-C340-4A02-AB76-35BEB98C5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9" y="252464"/>
            <a:ext cx="2074856" cy="588971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DEDDFF66-B6C6-4CD5-AD6B-DB1C6AD43DEA}"/>
              </a:ext>
            </a:extLst>
          </p:cNvPr>
          <p:cNvGrpSpPr/>
          <p:nvPr/>
        </p:nvGrpSpPr>
        <p:grpSpPr>
          <a:xfrm>
            <a:off x="5521860" y="6023559"/>
            <a:ext cx="6459640" cy="829330"/>
            <a:chOff x="5688115" y="6059890"/>
            <a:chExt cx="6459640" cy="829330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xmlns="" id="{7152392B-D92A-42F1-980E-4A945AC3F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685" y="6059890"/>
              <a:ext cx="1436070" cy="8293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F88D14-7216-406F-8E92-72EF0D9A66B1}"/>
                </a:ext>
              </a:extLst>
            </p:cNvPr>
            <p:cNvSpPr txBox="1"/>
            <p:nvPr/>
          </p:nvSpPr>
          <p:spPr>
            <a:xfrm>
              <a:off x="5688115" y="6483848"/>
              <a:ext cx="519380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ערכים, מנהיגות, קהילה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855601" y="102060"/>
            <a:ext cx="3087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תכניות חדשות 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7" y="324658"/>
            <a:ext cx="2861288" cy="62033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45" y="131446"/>
            <a:ext cx="2950407" cy="63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פרוסה">
  <a:themeElements>
    <a:clrScheme name="התאמה אישית 3">
      <a:dk1>
        <a:sysClr val="windowText" lastClr="000000"/>
      </a:dk1>
      <a:lt1>
        <a:sysClr val="window" lastClr="FFFFFF"/>
      </a:lt1>
      <a:dk2>
        <a:srgbClr val="76A7CE"/>
      </a:dk2>
      <a:lt2>
        <a:srgbClr val="ACE9F8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15952</TotalTime>
  <Words>282</Words>
  <Application>Microsoft Office PowerPoint</Application>
  <PresentationFormat>מסך רחב</PresentationFormat>
  <Paragraphs>70</Paragraphs>
  <Slides>11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Century Gothic</vt:lpstr>
      <vt:lpstr>Gisha</vt:lpstr>
      <vt:lpstr>Wingdings 3</vt:lpstr>
      <vt:lpstr>1_פרוסה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Ronit Simon</cp:lastModifiedBy>
  <cp:revision>95</cp:revision>
  <dcterms:created xsi:type="dcterms:W3CDTF">2021-02-04T13:33:37Z</dcterms:created>
  <dcterms:modified xsi:type="dcterms:W3CDTF">2021-06-09T08:19:38Z</dcterms:modified>
</cp:coreProperties>
</file>