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3" r:id="rId3"/>
    <p:sldId id="344" r:id="rId4"/>
    <p:sldId id="338" r:id="rId5"/>
    <p:sldId id="334" r:id="rId6"/>
    <p:sldId id="341" r:id="rId7"/>
    <p:sldId id="342" r:id="rId8"/>
    <p:sldId id="321" r:id="rId9"/>
    <p:sldId id="333" r:id="rId10"/>
    <p:sldId id="318" r:id="rId11"/>
    <p:sldId id="257" r:id="rId12"/>
    <p:sldId id="331" r:id="rId13"/>
    <p:sldId id="258" r:id="rId14"/>
    <p:sldId id="336" r:id="rId15"/>
    <p:sldId id="322" r:id="rId16"/>
    <p:sldId id="315" r:id="rId17"/>
    <p:sldId id="314" r:id="rId18"/>
    <p:sldId id="324" r:id="rId19"/>
    <p:sldId id="265" r:id="rId20"/>
    <p:sldId id="348" r:id="rId21"/>
    <p:sldId id="346" r:id="rId22"/>
    <p:sldId id="340" r:id="rId23"/>
    <p:sldId id="350" r:id="rId2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E"/>
    <a:srgbClr val="48A247"/>
    <a:srgbClr val="E8F0C3"/>
    <a:srgbClr val="FBAD18"/>
    <a:srgbClr val="1C6F36"/>
    <a:srgbClr val="44A247"/>
    <a:srgbClr val="E3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6" autoAdjust="0"/>
    <p:restoredTop sz="95204"/>
  </p:normalViewPr>
  <p:slideViewPr>
    <p:cSldViewPr snapToGrid="0">
      <p:cViewPr varScale="1">
        <p:scale>
          <a:sx n="70" d="100"/>
          <a:sy n="70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matrix1" loCatId="matrix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4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GFEC8</a:t>
          </a:r>
          <a:endParaRPr lang="en-US" sz="4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258A9A00-1735-4AD7-91CD-4219E128385D}">
      <dgm:prSet phldrT="[Text]" custT="1"/>
      <dgm:spPr/>
      <dgm:t>
        <a:bodyPr/>
        <a:lstStyle/>
        <a:p>
          <a:endParaRPr lang="he-IL" sz="2000" baseline="0" dirty="0" smtClean="0">
            <a:solidFill>
              <a:srgbClr val="002060"/>
            </a:solidFill>
          </a:endParaRPr>
        </a:p>
        <a:p>
          <a:endParaRPr lang="he-IL" sz="2000" baseline="0" dirty="0" smtClean="0">
            <a:solidFill>
              <a:srgbClr val="002060"/>
            </a:solidFill>
          </a:endParaRPr>
        </a:p>
        <a:p>
          <a:r>
            <a:rPr lang="he-IL" sz="2000" baseline="0" dirty="0" smtClean="0">
              <a:solidFill>
                <a:srgbClr val="002060"/>
              </a:solidFill>
            </a:rPr>
            <a:t>תחרות בינלאומית (ראשונה מסוגה) לתלמידי חטה"ב בנושא </a:t>
          </a:r>
          <a:r>
            <a:rPr lang="he-IL" sz="2000" baseline="0" dirty="0" err="1" smtClean="0">
              <a:solidFill>
                <a:srgbClr val="002060"/>
              </a:solidFill>
            </a:rPr>
            <a:t>הפודטק</a:t>
          </a:r>
          <a:endParaRPr lang="he-IL" sz="2000" baseline="0" dirty="0" smtClean="0">
            <a:solidFill>
              <a:srgbClr val="002060"/>
            </a:solidFill>
          </a:endParaRPr>
        </a:p>
        <a:p>
          <a:endParaRPr lang="he-IL" sz="2000" baseline="0" dirty="0" smtClean="0">
            <a:solidFill>
              <a:srgbClr val="002060"/>
            </a:solidFill>
          </a:endParaRPr>
        </a:p>
        <a:p>
          <a:r>
            <a:rPr lang="he-IL" sz="2000" baseline="0" dirty="0" err="1" smtClean="0">
              <a:solidFill>
                <a:srgbClr val="002060"/>
              </a:solidFill>
            </a:rPr>
            <a:t>האקטונים</a:t>
          </a:r>
          <a:r>
            <a:rPr lang="he-IL" sz="2000" baseline="0" dirty="0" smtClean="0">
              <a:solidFill>
                <a:srgbClr val="002060"/>
              </a:solidFill>
            </a:rPr>
            <a:t> אזוריים, כנסים מקצועיים לתלמידי בתי הספר</a:t>
          </a:r>
        </a:p>
        <a:p>
          <a:endParaRPr lang="en-US" sz="1600" baseline="0" dirty="0"/>
        </a:p>
      </dgm:t>
    </dgm:pt>
    <dgm:pt modelId="{164E3571-578C-4D09-802D-DA7CA8523DFE}" type="parTrans" cxnId="{6A09AE4A-BF3B-4923-9211-7002CECB24DF}">
      <dgm:prSet/>
      <dgm:spPr/>
      <dgm:t>
        <a:bodyPr/>
        <a:lstStyle/>
        <a:p>
          <a:endParaRPr lang="en-US"/>
        </a:p>
      </dgm:t>
    </dgm:pt>
    <dgm:pt modelId="{79213DFF-C503-48D3-89F4-E8701BA849D7}" type="sibTrans" cxnId="{6A09AE4A-BF3B-4923-9211-7002CECB24DF}">
      <dgm:prSet/>
      <dgm:spPr/>
      <dgm:t>
        <a:bodyPr/>
        <a:lstStyle/>
        <a:p>
          <a:endParaRPr lang="en-US"/>
        </a:p>
      </dgm:t>
    </dgm:pt>
    <dgm:pt modelId="{3BB4AA56-4C80-400F-B429-56540F0D2A30}">
      <dgm:prSet phldrT="[Text]" custT="1"/>
      <dgm:spPr/>
      <dgm:t>
        <a:bodyPr/>
        <a:lstStyle/>
        <a:p>
          <a:r>
            <a:rPr lang="he-IL" sz="2400" baseline="0" dirty="0" smtClean="0">
              <a:solidFill>
                <a:srgbClr val="002060"/>
              </a:solidFill>
            </a:rPr>
            <a:t>סדרת מפגשי פעולה וירטואליים הכוללים תוכן פדגוגי, הפעלה יישומית וביצוע פרויקטים ועבודות חקר</a:t>
          </a:r>
          <a:endParaRPr lang="en-US" sz="2400" baseline="0" dirty="0">
            <a:solidFill>
              <a:srgbClr val="002060"/>
            </a:solidFill>
          </a:endParaRPr>
        </a:p>
      </dgm:t>
    </dgm:pt>
    <dgm:pt modelId="{FFD28052-AA56-4A5C-87FA-2E255A443C85}" type="parTrans" cxnId="{CBE0FA2F-21DD-42AA-9B29-8EF4C4EE6435}">
      <dgm:prSet/>
      <dgm:spPr/>
      <dgm:t>
        <a:bodyPr/>
        <a:lstStyle/>
        <a:p>
          <a:endParaRPr lang="en-US"/>
        </a:p>
      </dgm:t>
    </dgm:pt>
    <dgm:pt modelId="{32170DE0-6553-4C68-AF8D-1E4C3613735A}" type="sibTrans" cxnId="{CBE0FA2F-21DD-42AA-9B29-8EF4C4EE6435}">
      <dgm:prSet/>
      <dgm:spPr/>
      <dgm:t>
        <a:bodyPr/>
        <a:lstStyle/>
        <a:p>
          <a:endParaRPr lang="en-US"/>
        </a:p>
      </dgm:t>
    </dgm:pt>
    <dgm:pt modelId="{78ABDCB0-CF42-45F9-9CA3-F7C9B369C2B1}">
      <dgm:prSet phldrT="[Text]" custT="1"/>
      <dgm:spPr/>
      <dgm:t>
        <a:bodyPr/>
        <a:lstStyle/>
        <a:p>
          <a:r>
            <a:rPr lang="he-IL" sz="2400" baseline="0" dirty="0" smtClean="0">
              <a:solidFill>
                <a:srgbClr val="002060"/>
              </a:solidFill>
              <a:latin typeface="+mn-lt"/>
            </a:rPr>
            <a:t>אירוח חוויתי במתחמי </a:t>
          </a:r>
          <a:r>
            <a:rPr lang="he-IL" sz="2400" baseline="0" dirty="0" err="1" smtClean="0">
              <a:solidFill>
                <a:srgbClr val="002060"/>
              </a:solidFill>
              <a:latin typeface="+mn-lt"/>
            </a:rPr>
            <a:t>הסטארטאפ</a:t>
          </a:r>
          <a:r>
            <a:rPr lang="he-IL" sz="2400" baseline="0" dirty="0" smtClean="0">
              <a:solidFill>
                <a:srgbClr val="002060"/>
              </a:solidFill>
              <a:latin typeface="+mn-lt"/>
            </a:rPr>
            <a:t>, ליווי </a:t>
          </a:r>
          <a:r>
            <a:rPr lang="he-IL" sz="2400" baseline="0" dirty="0" err="1" smtClean="0">
              <a:solidFill>
                <a:srgbClr val="002060"/>
              </a:solidFill>
              <a:latin typeface="+mn-lt"/>
            </a:rPr>
            <a:t>מיינטורים</a:t>
          </a:r>
          <a:r>
            <a:rPr lang="he-IL" sz="2400" baseline="0" dirty="0" smtClean="0">
              <a:solidFill>
                <a:srgbClr val="002060"/>
              </a:solidFill>
              <a:latin typeface="+mn-lt"/>
            </a:rPr>
            <a:t> (יזמים) בבתי הספר.  </a:t>
          </a:r>
          <a:endParaRPr lang="en-US" sz="2400" baseline="0" dirty="0">
            <a:solidFill>
              <a:srgbClr val="002060"/>
            </a:solidFill>
            <a:latin typeface="+mn-lt"/>
          </a:endParaRPr>
        </a:p>
      </dgm:t>
    </dgm:pt>
    <dgm:pt modelId="{AA812F48-B691-4B49-87E8-F387B986ACCF}" type="parTrans" cxnId="{7D07B33D-1FAC-4B89-A625-FB771262D833}">
      <dgm:prSet/>
      <dgm:spPr/>
      <dgm:t>
        <a:bodyPr/>
        <a:lstStyle/>
        <a:p>
          <a:endParaRPr lang="en-US"/>
        </a:p>
      </dgm:t>
    </dgm:pt>
    <dgm:pt modelId="{FE834C35-5701-43BA-9F89-C1E5F60B625D}" type="sibTrans" cxnId="{7D07B33D-1FAC-4B89-A625-FB771262D833}">
      <dgm:prSet/>
      <dgm:spPr/>
      <dgm:t>
        <a:bodyPr/>
        <a:lstStyle/>
        <a:p>
          <a:endParaRPr lang="en-US"/>
        </a:p>
      </dgm:t>
    </dgm:pt>
    <dgm:pt modelId="{0ECC1261-DE37-471A-BBAF-8A9EF0832DD1}">
      <dgm:prSet custT="1"/>
      <dgm:spPr/>
      <dgm:t>
        <a:bodyPr/>
        <a:lstStyle/>
        <a:p>
          <a:pPr rtl="1"/>
          <a:endParaRPr lang="he-IL"/>
        </a:p>
      </dgm:t>
    </dgm:pt>
    <dgm:pt modelId="{C76AE7F9-B4A4-4E85-9F94-8CDA0562A38A}" type="parTrans" cxnId="{E16113F5-885F-4AC6-9D45-E3460FB99C4B}">
      <dgm:prSet/>
      <dgm:spPr/>
      <dgm:t>
        <a:bodyPr/>
        <a:lstStyle/>
        <a:p>
          <a:endParaRPr lang="en-US"/>
        </a:p>
      </dgm:t>
    </dgm:pt>
    <dgm:pt modelId="{6310B39F-30C8-4E7D-B755-2FB2A918A234}" type="sibTrans" cxnId="{E16113F5-885F-4AC6-9D45-E3460FB99C4B}">
      <dgm:prSet/>
      <dgm:spPr/>
      <dgm:t>
        <a:bodyPr/>
        <a:lstStyle/>
        <a:p>
          <a:endParaRPr lang="en-US"/>
        </a:p>
      </dgm:t>
    </dgm:pt>
    <dgm:pt modelId="{8AC51CD7-19DD-4240-B8F9-6A4FD75BEEA2}">
      <dgm:prSet custT="1"/>
      <dgm:spPr/>
      <dgm:t>
        <a:bodyPr/>
        <a:lstStyle/>
        <a:p>
          <a:pPr rtl="1"/>
          <a:r>
            <a:rPr lang="he-IL" sz="2400" b="1" dirty="0" smtClean="0">
              <a:solidFill>
                <a:srgbClr val="002060"/>
              </a:solidFill>
              <a:cs typeface="+mn-cs"/>
            </a:rPr>
            <a:t>מפגשי</a:t>
          </a:r>
          <a:r>
            <a:rPr lang="en-US" sz="2400" b="1" dirty="0" smtClean="0">
              <a:solidFill>
                <a:srgbClr val="002060"/>
              </a:solidFill>
              <a:cs typeface="+mn-cs"/>
            </a:rPr>
            <a:t> – Demo Day  </a:t>
          </a:r>
          <a:r>
            <a:rPr lang="he-IL" sz="2400" b="1" dirty="0" smtClean="0">
              <a:solidFill>
                <a:srgbClr val="002060"/>
              </a:solidFill>
              <a:cs typeface="+mn-cs"/>
            </a:rPr>
            <a:t>והצגת </a:t>
          </a:r>
          <a:r>
            <a:rPr lang="he-IL" sz="2400" b="1" dirty="0" err="1" smtClean="0">
              <a:solidFill>
                <a:srgbClr val="002060"/>
              </a:solidFill>
              <a:cs typeface="+mn-cs"/>
            </a:rPr>
            <a:t>פרוייקטי</a:t>
          </a:r>
          <a:r>
            <a:rPr lang="he-IL" sz="2400" b="1" dirty="0" smtClean="0">
              <a:solidFill>
                <a:srgbClr val="002060"/>
              </a:solidFill>
              <a:cs typeface="+mn-cs"/>
            </a:rPr>
            <a:t> הגמר בפני פאנל יזמים מומחה</a:t>
          </a:r>
          <a:endParaRPr lang="en-US" sz="2400" b="1" dirty="0">
            <a:solidFill>
              <a:srgbClr val="002060"/>
            </a:solidFill>
            <a:cs typeface="+mn-cs"/>
          </a:endParaRPr>
        </a:p>
      </dgm:t>
    </dgm:pt>
    <dgm:pt modelId="{7FE70AC7-0CCF-4349-9B43-4CF2539470C8}" type="parTrans" cxnId="{F3EDB33B-39F6-4253-8BF7-373701D8381F}">
      <dgm:prSet/>
      <dgm:spPr/>
      <dgm:t>
        <a:bodyPr/>
        <a:lstStyle/>
        <a:p>
          <a:pPr rtl="1"/>
          <a:endParaRPr lang="he-IL"/>
        </a:p>
      </dgm:t>
    </dgm:pt>
    <dgm:pt modelId="{352ABBA7-E4FB-41C5-8201-68FD262B1489}" type="sibTrans" cxnId="{F3EDB33B-39F6-4253-8BF7-373701D8381F}">
      <dgm:prSet/>
      <dgm:spPr/>
      <dgm:t>
        <a:bodyPr/>
        <a:lstStyle/>
        <a:p>
          <a:pPr rtl="1"/>
          <a:endParaRPr lang="he-IL"/>
        </a:p>
      </dgm:t>
    </dgm:pt>
    <dgm:pt modelId="{74DE9EFB-18CE-4F24-9BB3-7210F9AFA627}" type="pres">
      <dgm:prSet presAssocID="{1BAD8522-E1D8-4100-9F9C-B922C6893C9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747A3-29E2-4764-804F-1DC55D622135}" type="pres">
      <dgm:prSet presAssocID="{1BAD8522-E1D8-4100-9F9C-B922C6893C90}" presName="matrix" presStyleCnt="0"/>
      <dgm:spPr/>
      <dgm:t>
        <a:bodyPr/>
        <a:lstStyle/>
        <a:p>
          <a:endParaRPr lang="en-US"/>
        </a:p>
      </dgm:t>
    </dgm:pt>
    <dgm:pt modelId="{92B61CA4-F69B-4C2A-BDF8-FEB8CDAD88B0}" type="pres">
      <dgm:prSet presAssocID="{1BAD8522-E1D8-4100-9F9C-B922C6893C90}" presName="tile1" presStyleLbl="node1" presStyleIdx="0" presStyleCnt="4" custLinFactNeighborX="-1452" custLinFactNeighborY="-805"/>
      <dgm:spPr/>
      <dgm:t>
        <a:bodyPr/>
        <a:lstStyle/>
        <a:p>
          <a:endParaRPr lang="en-US"/>
        </a:p>
      </dgm:t>
    </dgm:pt>
    <dgm:pt modelId="{3D418B7A-8CB1-476E-95B0-28267E0F138C}" type="pres">
      <dgm:prSet presAssocID="{1BAD8522-E1D8-4100-9F9C-B922C6893C9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8B16-AEF1-4354-A2A3-FA00EBA541F0}" type="pres">
      <dgm:prSet presAssocID="{1BAD8522-E1D8-4100-9F9C-B922C6893C90}" presName="tile2" presStyleLbl="node1" presStyleIdx="1" presStyleCnt="4"/>
      <dgm:spPr/>
      <dgm:t>
        <a:bodyPr/>
        <a:lstStyle/>
        <a:p>
          <a:endParaRPr lang="en-US"/>
        </a:p>
      </dgm:t>
    </dgm:pt>
    <dgm:pt modelId="{C27478A9-9E1E-4EA5-A404-47C8F3CC8A1C}" type="pres">
      <dgm:prSet presAssocID="{1BAD8522-E1D8-4100-9F9C-B922C6893C9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C51A8-5AF3-407D-96C1-AC5D2F74343B}" type="pres">
      <dgm:prSet presAssocID="{1BAD8522-E1D8-4100-9F9C-B922C6893C90}" presName="tile3" presStyleLbl="node1" presStyleIdx="2" presStyleCnt="4"/>
      <dgm:spPr/>
      <dgm:t>
        <a:bodyPr/>
        <a:lstStyle/>
        <a:p>
          <a:endParaRPr lang="en-US"/>
        </a:p>
      </dgm:t>
    </dgm:pt>
    <dgm:pt modelId="{5CC6A9A5-F198-479A-9A98-556F7F0BF486}" type="pres">
      <dgm:prSet presAssocID="{1BAD8522-E1D8-4100-9F9C-B922C6893C9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9C24E-6F18-4B06-963C-1075A0CF4869}" type="pres">
      <dgm:prSet presAssocID="{1BAD8522-E1D8-4100-9F9C-B922C6893C90}" presName="tile4" presStyleLbl="node1" presStyleIdx="3" presStyleCnt="4"/>
      <dgm:spPr/>
      <dgm:t>
        <a:bodyPr/>
        <a:lstStyle/>
        <a:p>
          <a:endParaRPr lang="en-US"/>
        </a:p>
      </dgm:t>
    </dgm:pt>
    <dgm:pt modelId="{D2B90E85-FFB1-4554-9556-B63A0B5B0D60}" type="pres">
      <dgm:prSet presAssocID="{1BAD8522-E1D8-4100-9F9C-B922C6893C9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82FBE-AD89-4B95-B94E-0E968C33C664}" type="pres">
      <dgm:prSet presAssocID="{1BAD8522-E1D8-4100-9F9C-B922C6893C90}" presName="centerTile" presStyleLbl="fgShp" presStyleIdx="0" presStyleCnt="1" custLinFactNeighborX="10303" custLinFactNeighborY="44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AC7D5CC8-A381-47A5-A6D5-9508CA18E028}" type="presOf" srcId="{1BAD8522-E1D8-4100-9F9C-B922C6893C90}" destId="{74DE9EFB-18CE-4F24-9BB3-7210F9AFA627}" srcOrd="0" destOrd="0" presId="urn:microsoft.com/office/officeart/2005/8/layout/matrix1"/>
    <dgm:cxn modelId="{A2066E4B-023B-4ECC-B660-F9A35DCBDFD5}" type="presOf" srcId="{258A9A00-1735-4AD7-91CD-4219E128385D}" destId="{3BD38B16-AEF1-4354-A2A3-FA00EBA541F0}" srcOrd="0" destOrd="0" presId="urn:microsoft.com/office/officeart/2005/8/layout/matrix1"/>
    <dgm:cxn modelId="{B6B1A3AD-7414-46CD-8CD4-626BDEFC33D2}" type="presOf" srcId="{258A9A00-1735-4AD7-91CD-4219E128385D}" destId="{C27478A9-9E1E-4EA5-A404-47C8F3CC8A1C}" srcOrd="1" destOrd="0" presId="urn:microsoft.com/office/officeart/2005/8/layout/matrix1"/>
    <dgm:cxn modelId="{E0728CA2-A01D-410F-8172-0B813524C985}" type="presOf" srcId="{8AC51CD7-19DD-4240-B8F9-6A4FD75BEEA2}" destId="{5CC6A9A5-F198-479A-9A98-556F7F0BF486}" srcOrd="1" destOrd="0" presId="urn:microsoft.com/office/officeart/2005/8/layout/matrix1"/>
    <dgm:cxn modelId="{3BA4E111-B5E8-444D-A4F4-1FAE178EFE35}" type="presOf" srcId="{78ABDCB0-CF42-45F9-9CA3-F7C9B369C2B1}" destId="{92B61CA4-F69B-4C2A-BDF8-FEB8CDAD88B0}" srcOrd="0" destOrd="0" presId="urn:microsoft.com/office/officeart/2005/8/layout/matrix1"/>
    <dgm:cxn modelId="{1DFD57B2-7B9A-4935-9ED0-D58E05F34A57}" type="presOf" srcId="{EC912083-46BA-47EC-834F-B53C28E6D0BD}" destId="{89582FBE-AD89-4B95-B94E-0E968C33C664}" srcOrd="0" destOrd="0" presId="urn:microsoft.com/office/officeart/2005/8/layout/matrix1"/>
    <dgm:cxn modelId="{A426B21A-8EFC-454F-BB8C-3BC1A8B884F1}" type="presOf" srcId="{3BB4AA56-4C80-400F-B429-56540F0D2A30}" destId="{D2B90E85-FFB1-4554-9556-B63A0B5B0D60}" srcOrd="1" destOrd="0" presId="urn:microsoft.com/office/officeart/2005/8/layout/matrix1"/>
    <dgm:cxn modelId="{7D07B33D-1FAC-4B89-A625-FB771262D833}" srcId="{EC912083-46BA-47EC-834F-B53C28E6D0BD}" destId="{78ABDCB0-CF42-45F9-9CA3-F7C9B369C2B1}" srcOrd="0" destOrd="0" parTransId="{AA812F48-B691-4B49-87E8-F387B986ACCF}" sibTransId="{FE834C35-5701-43BA-9F89-C1E5F60B625D}"/>
    <dgm:cxn modelId="{CBE0FA2F-21DD-42AA-9B29-8EF4C4EE6435}" srcId="{EC912083-46BA-47EC-834F-B53C28E6D0BD}" destId="{3BB4AA56-4C80-400F-B429-56540F0D2A30}" srcOrd="3" destOrd="0" parTransId="{FFD28052-AA56-4A5C-87FA-2E255A443C85}" sibTransId="{32170DE0-6553-4C68-AF8D-1E4C3613735A}"/>
    <dgm:cxn modelId="{4C62F807-8A5F-443E-9B86-A398482E5140}" type="presOf" srcId="{8AC51CD7-19DD-4240-B8F9-6A4FD75BEEA2}" destId="{4FCC51A8-5AF3-407D-96C1-AC5D2F74343B}" srcOrd="0" destOrd="0" presId="urn:microsoft.com/office/officeart/2005/8/layout/matrix1"/>
    <dgm:cxn modelId="{05C3E8E2-3472-4771-A42A-2B842A03AE92}" type="presOf" srcId="{78ABDCB0-CF42-45F9-9CA3-F7C9B369C2B1}" destId="{3D418B7A-8CB1-476E-95B0-28267E0F138C}" srcOrd="1" destOrd="0" presId="urn:microsoft.com/office/officeart/2005/8/layout/matrix1"/>
    <dgm:cxn modelId="{6A09AE4A-BF3B-4923-9211-7002CECB24DF}" srcId="{EC912083-46BA-47EC-834F-B53C28E6D0BD}" destId="{258A9A00-1735-4AD7-91CD-4219E128385D}" srcOrd="1" destOrd="0" parTransId="{164E3571-578C-4D09-802D-DA7CA8523DFE}" sibTransId="{79213DFF-C503-48D3-89F4-E8701BA849D7}"/>
    <dgm:cxn modelId="{F3EDB33B-39F6-4253-8BF7-373701D8381F}" srcId="{EC912083-46BA-47EC-834F-B53C28E6D0BD}" destId="{8AC51CD7-19DD-4240-B8F9-6A4FD75BEEA2}" srcOrd="2" destOrd="0" parTransId="{7FE70AC7-0CCF-4349-9B43-4CF2539470C8}" sibTransId="{352ABBA7-E4FB-41C5-8201-68FD262B1489}"/>
    <dgm:cxn modelId="{7C0CB868-B20C-4398-A737-4087EC954D32}" type="presOf" srcId="{3BB4AA56-4C80-400F-B429-56540F0D2A30}" destId="{ECA9C24E-6F18-4B06-963C-1075A0CF4869}" srcOrd="0" destOrd="0" presId="urn:microsoft.com/office/officeart/2005/8/layout/matrix1"/>
    <dgm:cxn modelId="{E16113F5-885F-4AC6-9D45-E3460FB99C4B}" srcId="{EC912083-46BA-47EC-834F-B53C28E6D0BD}" destId="{0ECC1261-DE37-471A-BBAF-8A9EF0832DD1}" srcOrd="4" destOrd="0" parTransId="{C76AE7F9-B4A4-4E85-9F94-8CDA0562A38A}" sibTransId="{6310B39F-30C8-4E7D-B755-2FB2A918A234}"/>
    <dgm:cxn modelId="{0EC12201-E013-48AF-8938-BA715C1B4C8B}" type="presParOf" srcId="{74DE9EFB-18CE-4F24-9BB3-7210F9AFA627}" destId="{0CB747A3-29E2-4764-804F-1DC55D622135}" srcOrd="0" destOrd="0" presId="urn:microsoft.com/office/officeart/2005/8/layout/matrix1"/>
    <dgm:cxn modelId="{A74B8DA3-C8F4-4EEC-B4A6-5B63DF337589}" type="presParOf" srcId="{0CB747A3-29E2-4764-804F-1DC55D622135}" destId="{92B61CA4-F69B-4C2A-BDF8-FEB8CDAD88B0}" srcOrd="0" destOrd="0" presId="urn:microsoft.com/office/officeart/2005/8/layout/matrix1"/>
    <dgm:cxn modelId="{1C9A1A93-48B4-4AE9-92B7-A64E5614B14D}" type="presParOf" srcId="{0CB747A3-29E2-4764-804F-1DC55D622135}" destId="{3D418B7A-8CB1-476E-95B0-28267E0F138C}" srcOrd="1" destOrd="0" presId="urn:microsoft.com/office/officeart/2005/8/layout/matrix1"/>
    <dgm:cxn modelId="{68A681B1-C4A3-4468-AB10-4555FBB786ED}" type="presParOf" srcId="{0CB747A3-29E2-4764-804F-1DC55D622135}" destId="{3BD38B16-AEF1-4354-A2A3-FA00EBA541F0}" srcOrd="2" destOrd="0" presId="urn:microsoft.com/office/officeart/2005/8/layout/matrix1"/>
    <dgm:cxn modelId="{EDD9092E-A791-46F4-9F90-A0B8897258C2}" type="presParOf" srcId="{0CB747A3-29E2-4764-804F-1DC55D622135}" destId="{C27478A9-9E1E-4EA5-A404-47C8F3CC8A1C}" srcOrd="3" destOrd="0" presId="urn:microsoft.com/office/officeart/2005/8/layout/matrix1"/>
    <dgm:cxn modelId="{2408C97A-E0CB-4748-A36D-069D38666509}" type="presParOf" srcId="{0CB747A3-29E2-4764-804F-1DC55D622135}" destId="{4FCC51A8-5AF3-407D-96C1-AC5D2F74343B}" srcOrd="4" destOrd="0" presId="urn:microsoft.com/office/officeart/2005/8/layout/matrix1"/>
    <dgm:cxn modelId="{5FC61F1A-5FAF-4699-B1BD-EE5B21934306}" type="presParOf" srcId="{0CB747A3-29E2-4764-804F-1DC55D622135}" destId="{5CC6A9A5-F198-479A-9A98-556F7F0BF486}" srcOrd="5" destOrd="0" presId="urn:microsoft.com/office/officeart/2005/8/layout/matrix1"/>
    <dgm:cxn modelId="{31230EC1-6EC0-41C5-A5ED-AAD45C51EED7}" type="presParOf" srcId="{0CB747A3-29E2-4764-804F-1DC55D622135}" destId="{ECA9C24E-6F18-4B06-963C-1075A0CF4869}" srcOrd="6" destOrd="0" presId="urn:microsoft.com/office/officeart/2005/8/layout/matrix1"/>
    <dgm:cxn modelId="{FF69B432-98EF-4DA4-8E05-E4B24D4A1AE3}" type="presParOf" srcId="{0CB747A3-29E2-4764-804F-1DC55D622135}" destId="{D2B90E85-FFB1-4554-9556-B63A0B5B0D60}" srcOrd="7" destOrd="0" presId="urn:microsoft.com/office/officeart/2005/8/layout/matrix1"/>
    <dgm:cxn modelId="{771A6695-623A-45D8-B0CE-3B8E778F7CE8}" type="presParOf" srcId="{74DE9EFB-18CE-4F24-9BB3-7210F9AFA627}" destId="{89582FBE-AD89-4B95-B94E-0E968C33C664}" srcOrd="1" destOrd="0" presId="urn:microsoft.com/office/officeart/2005/8/layout/matrix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61CA4-F69B-4C2A-BDF8-FEB8CDAD88B0}">
      <dsp:nvSpPr>
        <dsp:cNvPr id="0" name=""/>
        <dsp:cNvSpPr/>
      </dsp:nvSpPr>
      <dsp:spPr>
        <a:xfrm rot="16200000">
          <a:off x="615958" y="-615958"/>
          <a:ext cx="2465097" cy="3697013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baseline="0" dirty="0" smtClean="0">
              <a:solidFill>
                <a:srgbClr val="002060"/>
              </a:solidFill>
              <a:latin typeface="+mn-lt"/>
            </a:rPr>
            <a:t>אירוח חוויתי במתחמי </a:t>
          </a:r>
          <a:r>
            <a:rPr lang="he-IL" sz="2400" kern="1200" baseline="0" dirty="0" err="1" smtClean="0">
              <a:solidFill>
                <a:srgbClr val="002060"/>
              </a:solidFill>
              <a:latin typeface="+mn-lt"/>
            </a:rPr>
            <a:t>הסטארטאפ</a:t>
          </a:r>
          <a:r>
            <a:rPr lang="he-IL" sz="2400" kern="1200" baseline="0" dirty="0" smtClean="0">
              <a:solidFill>
                <a:srgbClr val="002060"/>
              </a:solidFill>
              <a:latin typeface="+mn-lt"/>
            </a:rPr>
            <a:t>, ליווי </a:t>
          </a:r>
          <a:r>
            <a:rPr lang="he-IL" sz="2400" kern="1200" baseline="0" dirty="0" err="1" smtClean="0">
              <a:solidFill>
                <a:srgbClr val="002060"/>
              </a:solidFill>
              <a:latin typeface="+mn-lt"/>
            </a:rPr>
            <a:t>מיינטורים</a:t>
          </a:r>
          <a:r>
            <a:rPr lang="he-IL" sz="2400" kern="1200" baseline="0" dirty="0" smtClean="0">
              <a:solidFill>
                <a:srgbClr val="002060"/>
              </a:solidFill>
              <a:latin typeface="+mn-lt"/>
            </a:rPr>
            <a:t> (יזמים) בבתי הספר.  </a:t>
          </a:r>
          <a:endParaRPr lang="en-US" sz="2400" kern="1200" baseline="0" dirty="0">
            <a:solidFill>
              <a:srgbClr val="002060"/>
            </a:solidFill>
            <a:latin typeface="+mn-lt"/>
          </a:endParaRPr>
        </a:p>
      </dsp:txBody>
      <dsp:txXfrm rot="5400000">
        <a:off x="0" y="0"/>
        <a:ext cx="3697013" cy="1848823"/>
      </dsp:txXfrm>
    </dsp:sp>
    <dsp:sp modelId="{3BD38B16-AEF1-4354-A2A3-FA00EBA541F0}">
      <dsp:nvSpPr>
        <dsp:cNvPr id="0" name=""/>
        <dsp:cNvSpPr/>
      </dsp:nvSpPr>
      <dsp:spPr>
        <a:xfrm>
          <a:off x="3697013" y="0"/>
          <a:ext cx="3697013" cy="246509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 baseline="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 baseline="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baseline="0" dirty="0" smtClean="0">
              <a:solidFill>
                <a:srgbClr val="002060"/>
              </a:solidFill>
            </a:rPr>
            <a:t>תחרות בינלאומית (ראשונה מסוגה) לתלמידי חטה"ב בנושא </a:t>
          </a:r>
          <a:r>
            <a:rPr lang="he-IL" sz="2000" kern="1200" baseline="0" dirty="0" err="1" smtClean="0">
              <a:solidFill>
                <a:srgbClr val="002060"/>
              </a:solidFill>
            </a:rPr>
            <a:t>הפודטק</a:t>
          </a:r>
          <a:endParaRPr lang="he-IL" sz="2000" kern="1200" baseline="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 baseline="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baseline="0" dirty="0" err="1" smtClean="0">
              <a:solidFill>
                <a:srgbClr val="002060"/>
              </a:solidFill>
            </a:rPr>
            <a:t>האקטונים</a:t>
          </a:r>
          <a:r>
            <a:rPr lang="he-IL" sz="2000" kern="1200" baseline="0" dirty="0" smtClean="0">
              <a:solidFill>
                <a:srgbClr val="002060"/>
              </a:solidFill>
            </a:rPr>
            <a:t> אזוריים, כנסים מקצועיים לתלמידי בתי הספר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 dirty="0"/>
        </a:p>
      </dsp:txBody>
      <dsp:txXfrm>
        <a:off x="3697013" y="0"/>
        <a:ext cx="3697013" cy="1848823"/>
      </dsp:txXfrm>
    </dsp:sp>
    <dsp:sp modelId="{4FCC51A8-5AF3-407D-96C1-AC5D2F74343B}">
      <dsp:nvSpPr>
        <dsp:cNvPr id="0" name=""/>
        <dsp:cNvSpPr/>
      </dsp:nvSpPr>
      <dsp:spPr>
        <a:xfrm rot="10800000">
          <a:off x="0" y="2465097"/>
          <a:ext cx="3697013" cy="246509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002060"/>
              </a:solidFill>
              <a:cs typeface="+mn-cs"/>
            </a:rPr>
            <a:t>מפגשי</a:t>
          </a:r>
          <a:r>
            <a:rPr lang="en-US" sz="2400" b="1" kern="1200" dirty="0" smtClean="0">
              <a:solidFill>
                <a:srgbClr val="002060"/>
              </a:solidFill>
              <a:cs typeface="+mn-cs"/>
            </a:rPr>
            <a:t> – Demo Day  </a:t>
          </a:r>
          <a:r>
            <a:rPr lang="he-IL" sz="2400" b="1" kern="1200" dirty="0" smtClean="0">
              <a:solidFill>
                <a:srgbClr val="002060"/>
              </a:solidFill>
              <a:cs typeface="+mn-cs"/>
            </a:rPr>
            <a:t>והצגת </a:t>
          </a:r>
          <a:r>
            <a:rPr lang="he-IL" sz="2400" b="1" kern="1200" dirty="0" err="1" smtClean="0">
              <a:solidFill>
                <a:srgbClr val="002060"/>
              </a:solidFill>
              <a:cs typeface="+mn-cs"/>
            </a:rPr>
            <a:t>פרוייקטי</a:t>
          </a:r>
          <a:r>
            <a:rPr lang="he-IL" sz="2400" b="1" kern="1200" dirty="0" smtClean="0">
              <a:solidFill>
                <a:srgbClr val="002060"/>
              </a:solidFill>
              <a:cs typeface="+mn-cs"/>
            </a:rPr>
            <a:t> הגמר בפני פאנל יזמים מומחה</a:t>
          </a:r>
          <a:endParaRPr lang="en-US" sz="2400" b="1" kern="1200" dirty="0">
            <a:solidFill>
              <a:srgbClr val="002060"/>
            </a:solidFill>
            <a:cs typeface="+mn-cs"/>
          </a:endParaRPr>
        </a:p>
      </dsp:txBody>
      <dsp:txXfrm rot="10800000">
        <a:off x="0" y="3081371"/>
        <a:ext cx="3697013" cy="1848823"/>
      </dsp:txXfrm>
    </dsp:sp>
    <dsp:sp modelId="{ECA9C24E-6F18-4B06-963C-1075A0CF4869}">
      <dsp:nvSpPr>
        <dsp:cNvPr id="0" name=""/>
        <dsp:cNvSpPr/>
      </dsp:nvSpPr>
      <dsp:spPr>
        <a:xfrm rot="5400000">
          <a:off x="4312971" y="1849139"/>
          <a:ext cx="2465097" cy="3697013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baseline="0" dirty="0" smtClean="0">
              <a:solidFill>
                <a:srgbClr val="002060"/>
              </a:solidFill>
            </a:rPr>
            <a:t>סדרת מפגשי פעולה וירטואליים הכוללים תוכן פדגוגי, הפעלה יישומית וביצוע פרויקטים ועבודות חקר</a:t>
          </a:r>
          <a:endParaRPr lang="en-US" sz="2400" kern="1200" baseline="0" dirty="0">
            <a:solidFill>
              <a:srgbClr val="002060"/>
            </a:solidFill>
          </a:endParaRPr>
        </a:p>
      </dsp:txBody>
      <dsp:txXfrm rot="-5400000">
        <a:off x="3697013" y="3081371"/>
        <a:ext cx="3697013" cy="1848823"/>
      </dsp:txXfrm>
    </dsp:sp>
    <dsp:sp modelId="{89582FBE-AD89-4B95-B94E-0E968C33C664}">
      <dsp:nvSpPr>
        <dsp:cNvPr id="0" name=""/>
        <dsp:cNvSpPr/>
      </dsp:nvSpPr>
      <dsp:spPr>
        <a:xfrm>
          <a:off x="2816451" y="1903918"/>
          <a:ext cx="2218208" cy="123254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GFEC8</a:t>
          </a:r>
          <a:endParaRPr lang="en-US" sz="40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876619" y="1964086"/>
        <a:ext cx="2097872" cy="111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2C1E1B-F7FF-4769-9E05-F2E0A29C7D48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E8BF95-7F12-4B07-9DC0-BB80895A94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71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6BD9B9-4450-9847-B544-A2D58E277FF3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AB499B-3789-1847-9DA8-125A14A9BB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817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פוטנציאל , מס תושבים , בעיה דמוגרפית, כלכלית, פיתוח אסטרטגי, תחרות מול קהילות הקיבוצי ומתח מהעבר... מערכת</a:t>
            </a:r>
            <a:r>
              <a:rPr lang="he-IL" baseline="0" dirty="0" smtClean="0"/>
              <a:t> חינוך טובה!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499B-3789-1847-9DA8-125A14A9BB3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38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A331F-019F-4B59-B6B1-A9B024F5674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3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עבודה משותפת במחקר וחדשנות של קהילות בתי ספר: מורים, תלמידים ומשפחותיהם, מוסדות מחקר,</a:t>
            </a:r>
          </a:p>
          <a:p>
            <a:r>
              <a:rPr lang="he-IL" dirty="0" smtClean="0"/>
              <a:t>מוזיאוני / מרכזי מדע, מרחבים ללמידה א- פורמלית )</a:t>
            </a:r>
            <a:r>
              <a:rPr lang="en-US" dirty="0" smtClean="0"/>
              <a:t>informal )</a:t>
            </a:r>
            <a:r>
              <a:rPr lang="he-IL" dirty="0" smtClean="0"/>
              <a:t>ומרחבי חדשנות )למשל </a:t>
            </a:r>
            <a:r>
              <a:rPr lang="en-US" dirty="0" smtClean="0"/>
              <a:t>LL </a:t>
            </a:r>
            <a:r>
              <a:rPr lang="he-IL" dirty="0" smtClean="0"/>
              <a:t>קיימים(, קובעי</a:t>
            </a:r>
          </a:p>
          <a:p>
            <a:r>
              <a:rPr lang="he-IL" dirty="0" smtClean="0"/>
              <a:t>מדיניות, עסקים, חברה אזרחית. העבודה המשותפת כוללת דיאלוג, למידה משותפת והחלפת רעיונות.</a:t>
            </a:r>
          </a:p>
          <a:p>
            <a:r>
              <a:rPr lang="he-IL" dirty="0" smtClean="0"/>
              <a:t>הרעיון המרכזי הוא שהמשתמשים )במקרה הזה, תלמידים ומורים(, אשר באופן מסורתי משמשים לבחינה של</a:t>
            </a:r>
          </a:p>
          <a:p>
            <a:r>
              <a:rPr lang="he-IL" dirty="0" smtClean="0"/>
              <a:t>תוצרים בהתהוות למול הדרישות, יהפכו כאן לשחקנים פעילים ביצירה המשותפת.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499B-3789-1847-9DA8-125A14A9BB3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34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35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28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12837"/>
            <a:ext cx="9144000" cy="288084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E570-45A4-4C98-8DE2-8C5E436E33A4}" type="datetime8">
              <a:rPr lang="he-IL" smtClean="0"/>
              <a:t>18 ינואר 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GFEC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3017-2A0E-4B8A-BCD0-BAA959DD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B6EA-9A7D-410A-85BB-2341D541AD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ה'/שבט/תשפ"א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65A1-4EB1-4288-B746-62586D35DB7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כותרת 1"/>
          <p:cNvSpPr txBox="1">
            <a:spLocks/>
          </p:cNvSpPr>
          <p:nvPr userDrawn="1"/>
        </p:nvSpPr>
        <p:spPr>
          <a:xfrm>
            <a:off x="666581" y="692131"/>
            <a:ext cx="10955482" cy="137033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b="1" kern="12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n-cs"/>
              </a:defRPr>
            </a:lvl1pPr>
          </a:lstStyle>
          <a:p>
            <a:endParaRPr dirty="0">
              <a:solidFill>
                <a:srgbClr val="E7E6E6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1" name="טרפז 10"/>
          <p:cNvSpPr/>
          <p:nvPr userDrawn="1"/>
        </p:nvSpPr>
        <p:spPr>
          <a:xfrm>
            <a:off x="9290050" y="6176963"/>
            <a:ext cx="1155700" cy="622300"/>
          </a:xfrm>
          <a:prstGeom prst="trapezoid">
            <a:avLst>
              <a:gd name="adj" fmla="val 21064"/>
            </a:avLst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8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447801"/>
            <a:ext cx="3807887" cy="4678364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7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7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4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523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347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8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982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873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474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3DDB53-9FCE-4E81-98EA-CA1EAAA5F972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F080-E599-43E6-93AA-578174C361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17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tiff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jpeg"/><Relationship Id="rId7" Type="http://schemas.openxmlformats.org/officeDocument/2006/relationships/image" Target="../media/image18.tiff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jpeg"/><Relationship Id="rId46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11" Type="http://schemas.openxmlformats.org/officeDocument/2006/relationships/image" Target="../media/image22.tiff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tiff"/><Relationship Id="rId15" Type="http://schemas.openxmlformats.org/officeDocument/2006/relationships/image" Target="../media/image26.png"/><Relationship Id="rId23" Type="http://schemas.openxmlformats.org/officeDocument/2006/relationships/image" Target="../media/image34.tiff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tiff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4" Type="http://schemas.openxmlformats.org/officeDocument/2006/relationships/image" Target="../media/image55.jpeg"/><Relationship Id="rId4" Type="http://schemas.openxmlformats.org/officeDocument/2006/relationships/image" Target="../media/image15.tiff"/><Relationship Id="rId9" Type="http://schemas.openxmlformats.org/officeDocument/2006/relationships/image" Target="../media/image20.tiff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83" y="2444730"/>
            <a:ext cx="7951733" cy="2520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951" y="539421"/>
            <a:ext cx="10226230" cy="165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64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he-IL" sz="64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sz="3200" b="1" kern="1200" dirty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xmlns="" id="{9D8DDDF8-44F4-3945-A417-B1DFFAFEF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4970" y="5962366"/>
            <a:ext cx="530251" cy="732958"/>
          </a:xfrm>
          <a:prstGeom prst="rect">
            <a:avLst/>
          </a:prstGeom>
        </p:spPr>
      </p:pic>
      <p:pic>
        <p:nvPicPr>
          <p:cNvPr id="5" name="תמונה 4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xmlns="" id="{0B6E18DF-F721-C64E-80EC-02C4E98CF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39" y="6040923"/>
            <a:ext cx="1594642" cy="575843"/>
          </a:xfrm>
          <a:prstGeom prst="rect">
            <a:avLst/>
          </a:prstGeom>
        </p:spPr>
      </p:pic>
      <p:pic>
        <p:nvPicPr>
          <p:cNvPr id="15" name="תמונה 14" descr="תמונה שמכילה טקסט, שלט, שעון&#10;&#10;התיאור נוצר באופן אוטומטי">
            <a:extLst>
              <a:ext uri="{FF2B5EF4-FFF2-40B4-BE49-F238E27FC236}">
                <a16:creationId xmlns:a16="http://schemas.microsoft.com/office/drawing/2014/main" xmlns="" id="{94BD8BB4-D85A-1048-916A-5D5E071D0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6" y="6150525"/>
            <a:ext cx="1560111" cy="497502"/>
          </a:xfrm>
          <a:prstGeom prst="rect">
            <a:avLst/>
          </a:prstGeom>
        </p:spPr>
      </p:pic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5140D79E-D670-DD4C-8303-A3023ED8C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42" y="5986589"/>
            <a:ext cx="2456770" cy="661438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043066" y="8984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מפגש חשיפה לתוכנית הטמעת נושא </a:t>
            </a:r>
            <a:r>
              <a:rPr lang="he-I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הפודטק </a:t>
            </a:r>
            <a:r>
              <a:rPr lang="he-I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במערכת </a:t>
            </a:r>
            <a:r>
              <a:rPr lang="he-I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החינוך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196" y="5962366"/>
            <a:ext cx="2143125" cy="6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800000">
            <a:off x="720435" y="497734"/>
            <a:ext cx="5813401" cy="1436859"/>
            <a:chOff x="2336800" y="2410691"/>
            <a:chExt cx="5126182" cy="738909"/>
          </a:xfrm>
        </p:grpSpPr>
        <p:sp>
          <p:nvSpPr>
            <p:cNvPr id="5" name="Freeform 4"/>
            <p:cNvSpPr/>
            <p:nvPr/>
          </p:nvSpPr>
          <p:spPr>
            <a:xfrm>
              <a:off x="2336800" y="2752436"/>
              <a:ext cx="5126182" cy="397164"/>
            </a:xfrm>
            <a:custGeom>
              <a:avLst/>
              <a:gdLst>
                <a:gd name="connsiteX0" fmla="*/ 341745 w 5126182"/>
                <a:gd name="connsiteY0" fmla="*/ 0 h 397164"/>
                <a:gd name="connsiteX1" fmla="*/ 5098472 w 5126182"/>
                <a:gd name="connsiteY1" fmla="*/ 0 h 397164"/>
                <a:gd name="connsiteX2" fmla="*/ 5126182 w 5126182"/>
                <a:gd name="connsiteY2" fmla="*/ 27710 h 397164"/>
                <a:gd name="connsiteX3" fmla="*/ 4756728 w 5126182"/>
                <a:gd name="connsiteY3" fmla="*/ 397164 h 397164"/>
                <a:gd name="connsiteX4" fmla="*/ 0 w 5126182"/>
                <a:gd name="connsiteY4" fmla="*/ 397164 h 397164"/>
                <a:gd name="connsiteX5" fmla="*/ 369455 w 5126182"/>
                <a:gd name="connsiteY5" fmla="*/ 27710 h 397164"/>
                <a:gd name="connsiteX6" fmla="*/ 341745 w 5126182"/>
                <a:gd name="connsiteY6" fmla="*/ 0 h 39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6182" h="397164">
                  <a:moveTo>
                    <a:pt x="341745" y="0"/>
                  </a:moveTo>
                  <a:lnTo>
                    <a:pt x="5098472" y="0"/>
                  </a:lnTo>
                  <a:lnTo>
                    <a:pt x="5126182" y="27710"/>
                  </a:lnTo>
                  <a:lnTo>
                    <a:pt x="4756728" y="397164"/>
                  </a:lnTo>
                  <a:lnTo>
                    <a:pt x="0" y="397164"/>
                  </a:lnTo>
                  <a:lnTo>
                    <a:pt x="369455" y="27710"/>
                  </a:lnTo>
                  <a:lnTo>
                    <a:pt x="34174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36800" y="2410691"/>
              <a:ext cx="5098472" cy="341745"/>
            </a:xfrm>
            <a:custGeom>
              <a:avLst/>
              <a:gdLst>
                <a:gd name="connsiteX0" fmla="*/ 0 w 5098472"/>
                <a:gd name="connsiteY0" fmla="*/ 0 h 341745"/>
                <a:gd name="connsiteX1" fmla="*/ 4756728 w 5098472"/>
                <a:gd name="connsiteY1" fmla="*/ 0 h 341745"/>
                <a:gd name="connsiteX2" fmla="*/ 5098472 w 5098472"/>
                <a:gd name="connsiteY2" fmla="*/ 341745 h 341745"/>
                <a:gd name="connsiteX3" fmla="*/ 341745 w 5098472"/>
                <a:gd name="connsiteY3" fmla="*/ 341745 h 341745"/>
                <a:gd name="connsiteX4" fmla="*/ 0 w 5098472"/>
                <a:gd name="connsiteY4" fmla="*/ 0 h 3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472" h="341745">
                  <a:moveTo>
                    <a:pt x="0" y="0"/>
                  </a:moveTo>
                  <a:lnTo>
                    <a:pt x="4756728" y="0"/>
                  </a:lnTo>
                  <a:lnTo>
                    <a:pt x="5098472" y="341745"/>
                  </a:lnTo>
                  <a:lnTo>
                    <a:pt x="341745" y="341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" name="Freeform 13"/>
          <p:cNvSpPr>
            <a:spLocks/>
          </p:cNvSpPr>
          <p:nvPr/>
        </p:nvSpPr>
        <p:spPr bwMode="auto">
          <a:xfrm>
            <a:off x="519891" y="290137"/>
            <a:ext cx="1173163" cy="1130300"/>
          </a:xfrm>
          <a:custGeom>
            <a:avLst/>
            <a:gdLst>
              <a:gd name="T0" fmla="*/ 696 w 709"/>
              <a:gd name="T1" fmla="*/ 321 h 675"/>
              <a:gd name="T2" fmla="*/ 656 w 709"/>
              <a:gd name="T3" fmla="*/ 198 h 675"/>
              <a:gd name="T4" fmla="*/ 419 w 709"/>
              <a:gd name="T5" fmla="*/ 26 h 675"/>
              <a:gd name="T6" fmla="*/ 290 w 709"/>
              <a:gd name="T7" fmla="*/ 26 h 675"/>
              <a:gd name="T8" fmla="*/ 54 w 709"/>
              <a:gd name="T9" fmla="*/ 198 h 675"/>
              <a:gd name="T10" fmla="*/ 14 w 709"/>
              <a:gd name="T11" fmla="*/ 321 h 675"/>
              <a:gd name="T12" fmla="*/ 104 w 709"/>
              <a:gd name="T13" fmla="*/ 598 h 675"/>
              <a:gd name="T14" fmla="*/ 209 w 709"/>
              <a:gd name="T15" fmla="*/ 675 h 675"/>
              <a:gd name="T16" fmla="*/ 501 w 709"/>
              <a:gd name="T17" fmla="*/ 675 h 675"/>
              <a:gd name="T18" fmla="*/ 606 w 709"/>
              <a:gd name="T19" fmla="*/ 598 h 675"/>
              <a:gd name="T20" fmla="*/ 696 w 709"/>
              <a:gd name="T21" fmla="*/ 3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5">
                <a:moveTo>
                  <a:pt x="696" y="321"/>
                </a:moveTo>
                <a:cubicBezTo>
                  <a:pt x="709" y="279"/>
                  <a:pt x="691" y="223"/>
                  <a:pt x="656" y="198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cubicBezTo>
                  <a:pt x="54" y="198"/>
                  <a:pt x="54" y="198"/>
                  <a:pt x="54" y="198"/>
                </a:cubicBez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5"/>
                  <a:pt x="209" y="675"/>
                </a:cubicBezTo>
                <a:cubicBezTo>
                  <a:pt x="501" y="675"/>
                  <a:pt x="501" y="675"/>
                  <a:pt x="501" y="675"/>
                </a:cubicBezTo>
                <a:cubicBezTo>
                  <a:pt x="545" y="675"/>
                  <a:pt x="592" y="640"/>
                  <a:pt x="606" y="598"/>
                </a:cubicBezTo>
                <a:lnTo>
                  <a:pt x="696" y="3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519890" y="425470"/>
            <a:ext cx="1045700" cy="1128965"/>
          </a:xfrm>
          <a:custGeom>
            <a:avLst/>
            <a:gdLst>
              <a:gd name="T0" fmla="*/ 54 w 709"/>
              <a:gd name="T1" fmla="*/ 197 h 674"/>
              <a:gd name="T2" fmla="*/ 14 w 709"/>
              <a:gd name="T3" fmla="*/ 321 h 674"/>
              <a:gd name="T4" fmla="*/ 104 w 709"/>
              <a:gd name="T5" fmla="*/ 598 h 674"/>
              <a:gd name="T6" fmla="*/ 209 w 709"/>
              <a:gd name="T7" fmla="*/ 674 h 674"/>
              <a:gd name="T8" fmla="*/ 501 w 709"/>
              <a:gd name="T9" fmla="*/ 674 h 674"/>
              <a:gd name="T10" fmla="*/ 605 w 709"/>
              <a:gd name="T11" fmla="*/ 598 h 674"/>
              <a:gd name="T12" fmla="*/ 696 w 709"/>
              <a:gd name="T13" fmla="*/ 321 h 674"/>
              <a:gd name="T14" fmla="*/ 656 w 709"/>
              <a:gd name="T15" fmla="*/ 197 h 674"/>
              <a:gd name="T16" fmla="*/ 419 w 709"/>
              <a:gd name="T17" fmla="*/ 26 h 674"/>
              <a:gd name="T18" fmla="*/ 290 w 709"/>
              <a:gd name="T19" fmla="*/ 26 h 674"/>
              <a:gd name="T20" fmla="*/ 54 w 709"/>
              <a:gd name="T21" fmla="*/ 19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4">
                <a:moveTo>
                  <a:pt x="54" y="197"/>
                </a:move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4"/>
                  <a:pt x="209" y="674"/>
                </a:cubicBezTo>
                <a:cubicBezTo>
                  <a:pt x="501" y="674"/>
                  <a:pt x="501" y="674"/>
                  <a:pt x="501" y="674"/>
                </a:cubicBezTo>
                <a:cubicBezTo>
                  <a:pt x="545" y="674"/>
                  <a:pt x="592" y="640"/>
                  <a:pt x="605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lnTo>
                  <a:pt x="54" y="1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93052" y="574804"/>
            <a:ext cx="1954213" cy="12806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 lnSpcReduction="20000"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שותפים</a:t>
            </a:r>
          </a:p>
          <a:p>
            <a:pPr algn="ct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 (מעבר מצרכנים ליצרנים)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881754" y="3996286"/>
            <a:ext cx="2584852" cy="1585365"/>
          </a:xfrm>
          <a:custGeom>
            <a:avLst/>
            <a:gdLst>
              <a:gd name="T0" fmla="*/ 2956 w 2956"/>
              <a:gd name="T1" fmla="*/ 0 h 1813"/>
              <a:gd name="T2" fmla="*/ 2956 w 2956"/>
              <a:gd name="T3" fmla="*/ 760 h 1813"/>
              <a:gd name="T4" fmla="*/ 1152 w 2956"/>
              <a:gd name="T5" fmla="*/ 1813 h 1813"/>
              <a:gd name="T6" fmla="*/ 0 w 2956"/>
              <a:gd name="T7" fmla="*/ 1140 h 1813"/>
              <a:gd name="T8" fmla="*/ 0 w 2956"/>
              <a:gd name="T9" fmla="*/ 380 h 1813"/>
              <a:gd name="T10" fmla="*/ 1152 w 2956"/>
              <a:gd name="T11" fmla="*/ 1053 h 1813"/>
              <a:gd name="T12" fmla="*/ 2305 w 2956"/>
              <a:gd name="T13" fmla="*/ 380 h 1813"/>
              <a:gd name="T14" fmla="*/ 2956 w 2956"/>
              <a:gd name="T15" fmla="*/ 0 h 1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6" h="1813">
                <a:moveTo>
                  <a:pt x="2956" y="0"/>
                </a:moveTo>
                <a:lnTo>
                  <a:pt x="2956" y="760"/>
                </a:lnTo>
                <a:lnTo>
                  <a:pt x="1152" y="1813"/>
                </a:lnTo>
                <a:lnTo>
                  <a:pt x="0" y="1140"/>
                </a:lnTo>
                <a:lnTo>
                  <a:pt x="0" y="380"/>
                </a:lnTo>
                <a:lnTo>
                  <a:pt x="1152" y="1053"/>
                </a:lnTo>
                <a:lnTo>
                  <a:pt x="2305" y="380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4241662" y="2181817"/>
            <a:ext cx="1577495" cy="2776355"/>
          </a:xfrm>
          <a:custGeom>
            <a:avLst/>
            <a:gdLst>
              <a:gd name="T0" fmla="*/ 1804 w 1804"/>
              <a:gd name="T1" fmla="*/ 397 h 3175"/>
              <a:gd name="T2" fmla="*/ 651 w 1804"/>
              <a:gd name="T3" fmla="*/ 1069 h 3175"/>
              <a:gd name="T4" fmla="*/ 651 w 1804"/>
              <a:gd name="T5" fmla="*/ 3175 h 3175"/>
              <a:gd name="T6" fmla="*/ 0 w 1804"/>
              <a:gd name="T7" fmla="*/ 2795 h 3175"/>
              <a:gd name="T8" fmla="*/ 0 w 1804"/>
              <a:gd name="T9" fmla="*/ 689 h 3175"/>
              <a:gd name="T10" fmla="*/ 1182 w 1804"/>
              <a:gd name="T11" fmla="*/ 0 h 3175"/>
              <a:gd name="T12" fmla="*/ 1804 w 1804"/>
              <a:gd name="T13" fmla="*/ 397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4" h="3175">
                <a:moveTo>
                  <a:pt x="1804" y="397"/>
                </a:moveTo>
                <a:lnTo>
                  <a:pt x="651" y="1069"/>
                </a:lnTo>
                <a:lnTo>
                  <a:pt x="651" y="3175"/>
                </a:lnTo>
                <a:lnTo>
                  <a:pt x="0" y="2795"/>
                </a:lnTo>
                <a:lnTo>
                  <a:pt x="0" y="689"/>
                </a:lnTo>
                <a:lnTo>
                  <a:pt x="1182" y="0"/>
                </a:lnTo>
                <a:lnTo>
                  <a:pt x="1804" y="3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5346083" y="1828544"/>
            <a:ext cx="2120524" cy="2429201"/>
          </a:xfrm>
          <a:custGeom>
            <a:avLst/>
            <a:gdLst>
              <a:gd name="T0" fmla="*/ 2425 w 2425"/>
              <a:gd name="T1" fmla="*/ 1053 h 2778"/>
              <a:gd name="T2" fmla="*/ 2425 w 2425"/>
              <a:gd name="T3" fmla="*/ 2398 h 2778"/>
              <a:gd name="T4" fmla="*/ 1774 w 2425"/>
              <a:gd name="T5" fmla="*/ 2778 h 2778"/>
              <a:gd name="T6" fmla="*/ 1774 w 2425"/>
              <a:gd name="T7" fmla="*/ 1433 h 2778"/>
              <a:gd name="T8" fmla="*/ 621 w 2425"/>
              <a:gd name="T9" fmla="*/ 760 h 2778"/>
              <a:gd name="T10" fmla="*/ 0 w 2425"/>
              <a:gd name="T11" fmla="*/ 364 h 2778"/>
              <a:gd name="T12" fmla="*/ 621 w 2425"/>
              <a:gd name="T13" fmla="*/ 0 h 2778"/>
              <a:gd name="T14" fmla="*/ 2425 w 2425"/>
              <a:gd name="T15" fmla="*/ 1053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5" h="2778">
                <a:moveTo>
                  <a:pt x="2425" y="1053"/>
                </a:moveTo>
                <a:lnTo>
                  <a:pt x="2425" y="2398"/>
                </a:lnTo>
                <a:lnTo>
                  <a:pt x="1774" y="2778"/>
                </a:lnTo>
                <a:lnTo>
                  <a:pt x="1774" y="1433"/>
                </a:lnTo>
                <a:lnTo>
                  <a:pt x="621" y="760"/>
                </a:lnTo>
                <a:lnTo>
                  <a:pt x="0" y="364"/>
                </a:lnTo>
                <a:lnTo>
                  <a:pt x="621" y="0"/>
                </a:lnTo>
                <a:lnTo>
                  <a:pt x="2425" y="10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 rot="19800000">
            <a:off x="5584237" y="4633317"/>
            <a:ext cx="1644217" cy="3385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he-IL" sz="2133" dirty="0">
                <a:solidFill>
                  <a:schemeClr val="bg1"/>
                </a:solidFill>
              </a:rPr>
              <a:t>צרכנים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00000">
            <a:off x="5642067" y="2375112"/>
            <a:ext cx="1777436" cy="3385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he-IL" sz="2133" dirty="0">
                <a:solidFill>
                  <a:schemeClr val="bg1"/>
                </a:solidFill>
              </a:rPr>
              <a:t>משאב יישום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651322" y="3556597"/>
            <a:ext cx="1716633" cy="3385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he-IL" sz="2133" dirty="0">
                <a:solidFill>
                  <a:schemeClr val="bg1"/>
                </a:solidFill>
              </a:rPr>
              <a:t>משאב ידע </a:t>
            </a: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38833" y="3106027"/>
            <a:ext cx="2342999" cy="1429396"/>
            <a:chOff x="2622905" y="2588539"/>
            <a:chExt cx="2342999" cy="1429394"/>
          </a:xfrm>
        </p:grpSpPr>
        <p:sp>
          <p:nvSpPr>
            <p:cNvPr id="31" name="TextBox 30"/>
            <p:cNvSpPr txBox="1"/>
            <p:nvPr/>
          </p:nvSpPr>
          <p:spPr>
            <a:xfrm>
              <a:off x="2622906" y="2979325"/>
              <a:ext cx="2284478" cy="10386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אקדמיה</a:t>
              </a:r>
            </a:p>
            <a:p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יוזמה לאומית</a:t>
              </a:r>
            </a:p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תנובה/</a:t>
              </a:r>
              <a:r>
                <a:rPr lang="he-IL" sz="2133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יוניסטרים</a:t>
              </a:r>
              <a:endParaRPr lang="he-IL" sz="2133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משרד החקלאות</a:t>
              </a:r>
            </a:p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משרד המדע</a:t>
              </a:r>
              <a:endParaRPr lang="en-US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22905" y="2588539"/>
              <a:ext cx="2342999" cy="430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e-IL" sz="2400" b="1" dirty="0">
                  <a:solidFill>
                    <a:schemeClr val="accent3"/>
                  </a:solidFill>
                </a:rPr>
                <a:t>משאבי ידע</a:t>
              </a:r>
              <a:endParaRPr 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62284" y="1420440"/>
            <a:ext cx="2364417" cy="1593424"/>
            <a:chOff x="2622905" y="2588539"/>
            <a:chExt cx="2364418" cy="1593421"/>
          </a:xfrm>
        </p:grpSpPr>
        <p:sp>
          <p:nvSpPr>
            <p:cNvPr id="38" name="TextBox 37"/>
            <p:cNvSpPr txBox="1"/>
            <p:nvPr/>
          </p:nvSpPr>
          <p:spPr>
            <a:xfrm>
              <a:off x="2622906" y="2979325"/>
              <a:ext cx="2227867" cy="12026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עריית ק"ש</a:t>
              </a:r>
            </a:p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גליל מזרחי ורשויות נוספות</a:t>
              </a:r>
              <a:endParaRPr lang="en-US" sz="2133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משרד החינוך</a:t>
              </a:r>
            </a:p>
            <a:p>
              <a:r>
                <a:rPr lang="he-IL" sz="2133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גליליום</a:t>
              </a:r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ושלוחותיו</a:t>
              </a:r>
            </a:p>
            <a:p>
              <a:r>
                <a:rPr lang="he-IL" sz="2133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ש"ש</a:t>
              </a:r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בקהילה</a:t>
              </a:r>
              <a:endParaRPr lang="he-IL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חווה חקלאית</a:t>
              </a:r>
            </a:p>
            <a:p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מרכז </a:t>
              </a:r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פסגה</a:t>
              </a:r>
            </a:p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אורט</a:t>
              </a:r>
            </a:p>
            <a:p>
              <a:endParaRPr lang="he-IL" sz="2133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he-IL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he-IL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he-IL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2905" y="2588539"/>
              <a:ext cx="2364418" cy="430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e-IL" sz="2133" b="1" dirty="0">
                  <a:solidFill>
                    <a:schemeClr val="accent4"/>
                  </a:solidFill>
                </a:rPr>
                <a:t>משאבי יישום </a:t>
              </a:r>
              <a:endParaRPr lang="en-US" sz="2133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90233" y="4942765"/>
            <a:ext cx="2651151" cy="1523873"/>
            <a:chOff x="2622905" y="2588539"/>
            <a:chExt cx="2651151" cy="1523871"/>
          </a:xfrm>
        </p:grpSpPr>
        <p:sp>
          <p:nvSpPr>
            <p:cNvPr id="42" name="TextBox 41"/>
            <p:cNvSpPr txBox="1"/>
            <p:nvPr/>
          </p:nvSpPr>
          <p:spPr>
            <a:xfrm>
              <a:off x="2622906" y="2979325"/>
              <a:ext cx="2573122" cy="11330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e-IL" sz="2133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קריית </a:t>
              </a:r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שמונה, </a:t>
              </a:r>
            </a:p>
            <a:p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גליל עליון, רמת הגולן </a:t>
              </a:r>
            </a:p>
            <a:p>
              <a:r>
                <a:rPr lang="he-IL" sz="2133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ישראל, קבוצות חו"ל</a:t>
              </a:r>
              <a:endParaRPr lang="en-US" sz="21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22905" y="2588539"/>
              <a:ext cx="2651151" cy="430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e-IL" sz="2133" b="1" dirty="0">
                  <a:solidFill>
                    <a:schemeClr val="accent5"/>
                  </a:solidFill>
                </a:rPr>
                <a:t>בתי ספר- </a:t>
              </a:r>
              <a:r>
                <a:rPr lang="he-IL" sz="2133" b="1" dirty="0">
                  <a:solidFill>
                    <a:srgbClr val="00B050"/>
                  </a:solidFill>
                </a:rPr>
                <a:t>צרכנים</a:t>
              </a:r>
              <a:endParaRPr lang="en-US" sz="2133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1" y="3629631"/>
            <a:ext cx="627943" cy="548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42" y="1849014"/>
            <a:ext cx="627943" cy="621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38" y="5407197"/>
            <a:ext cx="621847" cy="59136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9" y="617842"/>
            <a:ext cx="634384" cy="674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– used for hyperlink interaction do not delete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29CAF3E9-84E1-4700-BEDF-C87653088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1941" y="2819581"/>
            <a:ext cx="1764611" cy="1764611"/>
          </a:xfrm>
          <a:prstGeom prst="rect">
            <a:avLst/>
          </a:prstGeom>
        </p:spPr>
      </p:pic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76D9EAB4-1A57-4883-9307-C33E9F44BB0E}"/>
              </a:ext>
            </a:extLst>
          </p:cNvPr>
          <p:cNvSpPr>
            <a:spLocks noEditPoints="1"/>
          </p:cNvSpPr>
          <p:nvPr/>
        </p:nvSpPr>
        <p:spPr bwMode="auto">
          <a:xfrm>
            <a:off x="5737105" y="3324349"/>
            <a:ext cx="343832" cy="57803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22"/>
              </a:cxn>
              <a:cxn ang="0">
                <a:pos x="7" y="38"/>
              </a:cxn>
              <a:cxn ang="0">
                <a:pos x="7" y="73"/>
              </a:cxn>
              <a:cxn ang="0">
                <a:pos x="22" y="58"/>
              </a:cxn>
              <a:cxn ang="0">
                <a:pos x="36" y="73"/>
              </a:cxn>
              <a:cxn ang="0">
                <a:pos x="36" y="38"/>
              </a:cxn>
              <a:cxn ang="0">
                <a:pos x="43" y="22"/>
              </a:cxn>
              <a:cxn ang="0">
                <a:pos x="22" y="0"/>
              </a:cxn>
              <a:cxn ang="0">
                <a:pos x="22" y="37"/>
              </a:cxn>
              <a:cxn ang="0">
                <a:pos x="7" y="22"/>
              </a:cxn>
              <a:cxn ang="0">
                <a:pos x="22" y="7"/>
              </a:cxn>
              <a:cxn ang="0">
                <a:pos x="36" y="22"/>
              </a:cxn>
              <a:cxn ang="0">
                <a:pos x="22" y="37"/>
              </a:cxn>
            </a:cxnLst>
            <a:rect l="0" t="0" r="r" b="b"/>
            <a:pathLst>
              <a:path w="43" h="73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28"/>
                  <a:pt x="3" y="34"/>
                  <a:pt x="7" y="38"/>
                </a:cubicBezTo>
                <a:cubicBezTo>
                  <a:pt x="7" y="73"/>
                  <a:pt x="7" y="73"/>
                  <a:pt x="7" y="73"/>
                </a:cubicBezTo>
                <a:cubicBezTo>
                  <a:pt x="22" y="58"/>
                  <a:pt x="22" y="58"/>
                  <a:pt x="22" y="58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38"/>
                  <a:pt x="36" y="38"/>
                  <a:pt x="36" y="38"/>
                </a:cubicBezTo>
                <a:cubicBezTo>
                  <a:pt x="40" y="34"/>
                  <a:pt x="43" y="28"/>
                  <a:pt x="43" y="22"/>
                </a:cubicBezTo>
                <a:cubicBezTo>
                  <a:pt x="43" y="10"/>
                  <a:pt x="34" y="0"/>
                  <a:pt x="22" y="0"/>
                </a:cubicBezTo>
                <a:close/>
                <a:moveTo>
                  <a:pt x="22" y="37"/>
                </a:moveTo>
                <a:cubicBezTo>
                  <a:pt x="14" y="37"/>
                  <a:pt x="7" y="30"/>
                  <a:pt x="7" y="22"/>
                </a:cubicBezTo>
                <a:cubicBezTo>
                  <a:pt x="7" y="14"/>
                  <a:pt x="14" y="7"/>
                  <a:pt x="22" y="7"/>
                </a:cubicBezTo>
                <a:cubicBezTo>
                  <a:pt x="30" y="7"/>
                  <a:pt x="36" y="14"/>
                  <a:pt x="36" y="22"/>
                </a:cubicBezTo>
                <a:cubicBezTo>
                  <a:pt x="36" y="30"/>
                  <a:pt x="30" y="37"/>
                  <a:pt x="22" y="3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lang="en-US" sz="9600" dirty="0"/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35" name="מציין מיקום של כותרת תחתונה 8"/>
          <p:cNvSpPr txBox="1">
            <a:spLocks/>
          </p:cNvSpPr>
          <p:nvPr/>
        </p:nvSpPr>
        <p:spPr>
          <a:xfrm>
            <a:off x="277861" y="6387513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מציין מיקום של כותרת תחתונה 8"/>
          <p:cNvSpPr txBox="1">
            <a:spLocks/>
          </p:cNvSpPr>
          <p:nvPr/>
        </p:nvSpPr>
        <p:spPr>
          <a:xfrm>
            <a:off x="2670158" y="652066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39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/>
      <p:bldP spid="28" grpId="0"/>
      <p:bldP spid="29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64914" y="819807"/>
            <a:ext cx="8427086" cy="1455602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קריית שמונה רשות 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מובילת חינוך ליזמות בתחום </a:t>
            </a:r>
            <a:r>
              <a:rPr lang="he-I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הפודטק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GFEC8 </a:t>
            </a:r>
            <a:r>
              <a:rPr lang="en-US" sz="28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Galilee </a:t>
            </a:r>
            <a:r>
              <a:rPr lang="en-US" sz="2800" b="1" dirty="0" err="1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Foodtech</a:t>
            </a:r>
            <a:r>
              <a:rPr lang="en-US" sz="28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Education </a:t>
            </a:r>
            <a:r>
              <a:rPr lang="en-US" sz="28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Center8)</a:t>
            </a:r>
            <a:r>
              <a:rPr lang="he-IL" sz="28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83140" y="2275409"/>
            <a:ext cx="6673441" cy="4351338"/>
          </a:xfrm>
        </p:spPr>
        <p:txBody>
          <a:bodyPr>
            <a:normAutofit/>
          </a:bodyPr>
          <a:lstStyle/>
          <a:p>
            <a:pPr algn="ctr"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יצירת גאווה מקומית בקרב בני הנוער וצוותי ההוראה</a:t>
            </a:r>
            <a:r>
              <a:rPr lang="he-IL" sz="2400" dirty="0">
                <a:solidFill>
                  <a:srgbClr val="00B050"/>
                </a:solidFill>
              </a:rPr>
              <a:t>. -נרטיב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000" dirty="0" smtClean="0"/>
              <a:t>ניסוח חזון עירוני- </a:t>
            </a:r>
            <a:r>
              <a:rPr lang="he-IL" sz="2000" dirty="0"/>
              <a:t>טכנולוגי- מדעי עירוני ברצף החינוכי מהגיל הרך  עד התיכון והאקדמיה</a:t>
            </a:r>
            <a:r>
              <a:rPr lang="he-IL" sz="2000" dirty="0" smtClean="0"/>
              <a:t>. </a:t>
            </a:r>
            <a:endParaRPr lang="he-IL" sz="2000" dirty="0"/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000" dirty="0" smtClean="0"/>
              <a:t>יצירת תכנית אסטרטגית עירונית, אזורית, ולאומית לשיתופי פעולה בין בעלי עניין .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000" dirty="0" smtClean="0"/>
              <a:t>פיתוח וטיפוח מיומנויות למידה והוראה חדשניים (2030) 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000" dirty="0" smtClean="0"/>
              <a:t>פיתוח </a:t>
            </a:r>
            <a:r>
              <a:rPr lang="he-IL" sz="2000" dirty="0"/>
              <a:t>מנהיגות אישית יוזמת ויזמית. חינוך למנהיגות עילית המשרתת קהילה, חברה ומדינה.</a:t>
            </a:r>
            <a:r>
              <a:rPr lang="en-US" sz="2000" dirty="0"/>
              <a:t> </a:t>
            </a:r>
            <a:endParaRPr lang="he-IL" sz="2000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6204857" y="1959429"/>
            <a:ext cx="5811415" cy="0"/>
          </a:xfrm>
          <a:prstGeom prst="line">
            <a:avLst/>
          </a:prstGeom>
          <a:ln>
            <a:solidFill>
              <a:srgbClr val="1C6F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 descr="תמונה שמכילה שולחן, מקורה, פרח, ישיבה&#10;&#10;התיאור נוצר באופן אוטומטי">
            <a:extLst>
              <a:ext uri="{FF2B5EF4-FFF2-40B4-BE49-F238E27FC236}">
                <a16:creationId xmlns:a16="http://schemas.microsoft.com/office/drawing/2014/main" xmlns="" id="{D13DF264-DFEA-544B-8393-93233839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098">
            <a:off x="-125493" y="2387741"/>
            <a:ext cx="4781559" cy="268404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xmlns="" id="{3791F5B5-5A0C-0A48-958C-1750C2358F17}"/>
              </a:ext>
            </a:extLst>
          </p:cNvPr>
          <p:cNvSpPr txBox="1"/>
          <p:nvPr/>
        </p:nvSpPr>
        <p:spPr>
          <a:xfrm>
            <a:off x="2545218" y="3140765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xmlns="" id="{C55456A5-49C5-EC48-B6F3-5B98E770873D}"/>
              </a:ext>
            </a:extLst>
          </p:cNvPr>
          <p:cNvCxnSpPr>
            <a:cxnSpLocks/>
          </p:cNvCxnSpPr>
          <p:nvPr/>
        </p:nvCxnSpPr>
        <p:spPr>
          <a:xfrm>
            <a:off x="2820498" y="98627"/>
            <a:ext cx="2888974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מציין מיקום של כותרת תחתונה 8"/>
          <p:cNvSpPr txBox="1">
            <a:spLocks/>
          </p:cNvSpPr>
          <p:nvPr/>
        </p:nvSpPr>
        <p:spPr>
          <a:xfrm>
            <a:off x="277861" y="6387513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38649" y="365124"/>
            <a:ext cx="5615152" cy="6130269"/>
          </a:xfrm>
        </p:spPr>
        <p:txBody>
          <a:bodyPr>
            <a:normAutofit/>
          </a:bodyPr>
          <a:lstStyle/>
          <a:p>
            <a:pPr marL="571500" indent="-571500" algn="r">
              <a:buFont typeface="Wingdings" panose="05000000000000000000" pitchFamily="2" charset="2"/>
              <a:buChar char="§"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אתגרים טרום פודטק:</a:t>
            </a:r>
            <a:b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200" dirty="0">
                <a:solidFill>
                  <a:srgbClr val="0070C0"/>
                </a:solidFill>
              </a:rPr>
              <a:t>*תקרת זכוכית אישית, אזורית</a:t>
            </a:r>
            <a:r>
              <a:rPr lang="he-IL" sz="2200" dirty="0" smtClean="0">
                <a:solidFill>
                  <a:srgbClr val="0070C0"/>
                </a:solidFill>
              </a:rPr>
              <a:t>?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he-I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he-IL" sz="2200" dirty="0" smtClean="0">
                <a:solidFill>
                  <a:srgbClr val="0070C0"/>
                </a:solidFill>
              </a:rPr>
              <a:t>מיתוג עירוני ואזורי</a:t>
            </a:r>
            <a:br>
              <a:rPr lang="he-IL" sz="2200" dirty="0" smtClean="0">
                <a:solidFill>
                  <a:srgbClr val="0070C0"/>
                </a:solidFill>
              </a:rPr>
            </a:br>
            <a:r>
              <a:rPr lang="he-IL" sz="2200" dirty="0" smtClean="0">
                <a:solidFill>
                  <a:srgbClr val="0070C0"/>
                </a:solidFill>
              </a:rPr>
              <a:t>* גאווה מקומית </a:t>
            </a:r>
            <a:br>
              <a:rPr lang="he-IL" sz="2200" dirty="0" smtClean="0">
                <a:solidFill>
                  <a:srgbClr val="0070C0"/>
                </a:solidFill>
              </a:rPr>
            </a:br>
            <a:r>
              <a:rPr lang="he-IL" sz="2200" dirty="0" smtClean="0">
                <a:solidFill>
                  <a:srgbClr val="0070C0"/>
                </a:solidFill>
              </a:rPr>
              <a:t>* הערכה עצמית (תלמידים, צוותים)</a:t>
            </a:r>
            <a:br>
              <a:rPr lang="he-IL" sz="2200" dirty="0" smtClean="0">
                <a:solidFill>
                  <a:srgbClr val="0070C0"/>
                </a:solidFill>
              </a:rPr>
            </a:br>
            <a:r>
              <a:rPr lang="he-IL" sz="2200" dirty="0" smtClean="0">
                <a:solidFill>
                  <a:srgbClr val="0070C0"/>
                </a:solidFill>
              </a:rPr>
              <a:t> *פוליטיקה קטנה וגדולה (אגו)</a:t>
            </a:r>
            <a:br>
              <a:rPr lang="he-IL" sz="2200" dirty="0" smtClean="0">
                <a:solidFill>
                  <a:srgbClr val="0070C0"/>
                </a:solidFill>
              </a:rPr>
            </a:br>
            <a:r>
              <a:rPr lang="he-IL" sz="2200" dirty="0" smtClean="0">
                <a:solidFill>
                  <a:srgbClr val="0070C0"/>
                </a:solidFill>
              </a:rPr>
              <a:t>*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he-IL" sz="2200" dirty="0" smtClean="0">
                <a:solidFill>
                  <a:srgbClr val="0070C0"/>
                </a:solidFill>
              </a:rPr>
              <a:t>גיוס משאבים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*</a:t>
            </a:r>
            <a:r>
              <a:rPr lang="he-IL" sz="2200" dirty="0" smtClean="0">
                <a:solidFill>
                  <a:srgbClr val="0070C0"/>
                </a:solidFill>
              </a:rPr>
              <a:t> יצירת אמון בין משתתפי התוכנית</a:t>
            </a:r>
            <a:br>
              <a:rPr lang="he-IL" sz="2200" dirty="0" smtClean="0">
                <a:solidFill>
                  <a:srgbClr val="0070C0"/>
                </a:solidFill>
              </a:rPr>
            </a:br>
            <a:r>
              <a:rPr lang="he-IL" sz="2200" dirty="0" smtClean="0">
                <a:solidFill>
                  <a:srgbClr val="0070C0"/>
                </a:solidFill>
              </a:rPr>
              <a:t>*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he-IL" sz="2200" dirty="0" smtClean="0">
                <a:solidFill>
                  <a:srgbClr val="0070C0"/>
                </a:solidFill>
              </a:rPr>
              <a:t>התגברות על "אירועים היסטוריים"</a:t>
            </a:r>
            <a:br>
              <a:rPr lang="he-IL" sz="2200" dirty="0" smtClean="0">
                <a:solidFill>
                  <a:srgbClr val="0070C0"/>
                </a:solidFill>
              </a:rPr>
            </a:br>
            <a:r>
              <a:rPr lang="he-IL" sz="2200" dirty="0" smtClean="0">
                <a:solidFill>
                  <a:srgbClr val="0070C0"/>
                </a:solidFill>
              </a:rPr>
              <a:t>*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he-IL" sz="2200" dirty="0" smtClean="0">
                <a:solidFill>
                  <a:srgbClr val="0070C0"/>
                </a:solidFill>
              </a:rPr>
              <a:t>שינוי שפה עירונית מצרכנים (מסכנות) ליצרנים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" y="148195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082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9723" y="0"/>
            <a:ext cx="11812554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מבנה ועקרונות </a:t>
            </a:r>
            <a:r>
              <a:rPr lang="he-IL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להטמעת לימודי </a:t>
            </a:r>
            <a:r>
              <a:rPr lang="he-IL" b="1" dirty="0" err="1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הפודטק</a:t>
            </a:r>
            <a:r>
              <a:rPr lang="he-IL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במסגרת </a:t>
            </a:r>
            <a:r>
              <a:rPr lang="he-IL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GFEC</a:t>
            </a:r>
            <a:endParaRPr lang="he-IL" b="1" dirty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5111313" y="2084356"/>
            <a:ext cx="6762063" cy="46002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400" dirty="0" smtClean="0"/>
              <a:t>יצירת מתווה עירוני בו ישולב תחום </a:t>
            </a:r>
            <a:r>
              <a:rPr lang="he-IL" sz="2400" dirty="0" err="1" smtClean="0"/>
              <a:t>הפודטק</a:t>
            </a:r>
            <a:r>
              <a:rPr lang="he-IL" sz="2400" dirty="0" smtClean="0"/>
              <a:t> בתוכנית הלימודים של בתי הספר היסודיים והעל יסודיים.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400" dirty="0" smtClean="0"/>
              <a:t>שת"פ בין משאבי ידע, משאבי יישום ובתי הספר.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400" dirty="0" smtClean="0"/>
              <a:t>שילוב בתי ספר מהגליל העליון, מדינת ישראל והעולם בחלקים מסוימים של התוכנית. 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400" dirty="0"/>
              <a:t>ה</a:t>
            </a:r>
            <a:r>
              <a:rPr lang="he-IL" sz="2400" dirty="0" smtClean="0"/>
              <a:t>רצף הלימודי- יישובי-אזורי של תחום הפודטק יעשה בראייה הוליסטית, יזמית, חדשנית ויצירתית. 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sz="2400" dirty="0" smtClean="0"/>
              <a:t>חשיפה לעולם </a:t>
            </a:r>
            <a:r>
              <a:rPr lang="he-IL" sz="2400" dirty="0" err="1" smtClean="0"/>
              <a:t>הסטארטאפ</a:t>
            </a:r>
            <a:r>
              <a:rPr lang="he-IL" sz="2400" dirty="0" smtClean="0"/>
              <a:t> בדגש על </a:t>
            </a:r>
            <a:r>
              <a:rPr lang="he-IL" sz="2400" dirty="0" err="1" smtClean="0"/>
              <a:t>ביוטק</a:t>
            </a:r>
            <a:r>
              <a:rPr lang="he-IL" sz="2400" dirty="0" smtClean="0"/>
              <a:t>, </a:t>
            </a:r>
            <a:r>
              <a:rPr lang="he-IL" sz="2400" dirty="0" err="1" smtClean="0"/>
              <a:t>ואגרוטק</a:t>
            </a:r>
            <a:r>
              <a:rPr lang="he-IL" sz="2400" dirty="0" smtClean="0"/>
              <a:t> במתחמי </a:t>
            </a:r>
            <a:r>
              <a:rPr lang="he-IL" sz="2400" dirty="0" err="1" smtClean="0"/>
              <a:t>הפודטק</a:t>
            </a:r>
            <a:r>
              <a:rPr lang="he-IL" sz="2400" dirty="0" smtClean="0"/>
              <a:t>.</a:t>
            </a:r>
            <a:endParaRPr lang="en-US" sz="2400" dirty="0"/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-15552" y="1194318"/>
            <a:ext cx="12192000" cy="0"/>
          </a:xfrm>
          <a:prstGeom prst="line">
            <a:avLst/>
          </a:prstGeom>
          <a:ln>
            <a:solidFill>
              <a:srgbClr val="1C6F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0" y="1631567"/>
            <a:ext cx="4799123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9" name="מציין מיקום של כותרת תחתונה 8"/>
          <p:cNvSpPr txBox="1">
            <a:spLocks/>
          </p:cNvSpPr>
          <p:nvPr/>
        </p:nvSpPr>
        <p:spPr>
          <a:xfrm>
            <a:off x="277861" y="6387513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06"/>
          <p:cNvSpPr/>
          <p:nvPr/>
        </p:nvSpPr>
        <p:spPr>
          <a:xfrm flipV="1">
            <a:off x="0" y="0"/>
            <a:ext cx="1223006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3000">
                <a:schemeClr val="bg1">
                  <a:lumMod val="95000"/>
                </a:schemeClr>
              </a:gs>
              <a:gs pos="6900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306" name="TextBox 305"/>
          <p:cNvSpPr txBox="1"/>
          <p:nvPr/>
        </p:nvSpPr>
        <p:spPr>
          <a:xfrm>
            <a:off x="207614" y="118423"/>
            <a:ext cx="5754819" cy="12721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 rot="16200000">
            <a:off x="11190130" y="961229"/>
            <a:ext cx="667575" cy="919623"/>
            <a:chOff x="8307477" y="1892972"/>
            <a:chExt cx="500681" cy="689717"/>
          </a:xfrm>
        </p:grpSpPr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8307477" y="1892972"/>
              <a:ext cx="500681" cy="689717"/>
            </a:xfrm>
            <a:custGeom>
              <a:avLst/>
              <a:gdLst>
                <a:gd name="T0" fmla="*/ 326 w 436"/>
                <a:gd name="T1" fmla="*/ 164 h 600"/>
                <a:gd name="T2" fmla="*/ 326 w 436"/>
                <a:gd name="T3" fmla="*/ 164 h 600"/>
                <a:gd name="T4" fmla="*/ 326 w 436"/>
                <a:gd name="T5" fmla="*/ 0 h 600"/>
                <a:gd name="T6" fmla="*/ 136 w 436"/>
                <a:gd name="T7" fmla="*/ 0 h 600"/>
                <a:gd name="T8" fmla="*/ 136 w 436"/>
                <a:gd name="T9" fmla="*/ 164 h 600"/>
                <a:gd name="T10" fmla="*/ 0 w 436"/>
                <a:gd name="T11" fmla="*/ 408 h 600"/>
                <a:gd name="T12" fmla="*/ 217 w 436"/>
                <a:gd name="T13" fmla="*/ 599 h 600"/>
                <a:gd name="T14" fmla="*/ 435 w 436"/>
                <a:gd name="T15" fmla="*/ 408 h 600"/>
                <a:gd name="T16" fmla="*/ 326 w 436"/>
                <a:gd name="T17" fmla="*/ 16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600">
                  <a:moveTo>
                    <a:pt x="326" y="164"/>
                  </a:moveTo>
                  <a:lnTo>
                    <a:pt x="326" y="164"/>
                  </a:lnTo>
                  <a:cubicBezTo>
                    <a:pt x="326" y="136"/>
                    <a:pt x="326" y="0"/>
                    <a:pt x="32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136"/>
                    <a:pt x="136" y="164"/>
                  </a:cubicBezTo>
                  <a:cubicBezTo>
                    <a:pt x="136" y="218"/>
                    <a:pt x="0" y="273"/>
                    <a:pt x="0" y="408"/>
                  </a:cubicBezTo>
                  <a:cubicBezTo>
                    <a:pt x="0" y="517"/>
                    <a:pt x="109" y="599"/>
                    <a:pt x="217" y="599"/>
                  </a:cubicBezTo>
                  <a:cubicBezTo>
                    <a:pt x="353" y="599"/>
                    <a:pt x="435" y="517"/>
                    <a:pt x="435" y="408"/>
                  </a:cubicBezTo>
                  <a:cubicBezTo>
                    <a:pt x="435" y="273"/>
                    <a:pt x="326" y="218"/>
                    <a:pt x="326" y="164"/>
                  </a:cubicBezTo>
                </a:path>
              </a:pathLst>
            </a:custGeom>
            <a:gradFill>
              <a:gsLst>
                <a:gs pos="6000">
                  <a:schemeClr val="bg1">
                    <a:lumMod val="65000"/>
                  </a:schemeClr>
                </a:gs>
                <a:gs pos="91000">
                  <a:schemeClr val="bg1">
                    <a:lumMod val="50000"/>
                  </a:schemeClr>
                </a:gs>
                <a:gs pos="52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8465856" y="2490724"/>
              <a:ext cx="214577" cy="56198"/>
            </a:xfrm>
            <a:custGeom>
              <a:avLst/>
              <a:gdLst>
                <a:gd name="T0" fmla="*/ 190 w 191"/>
                <a:gd name="T1" fmla="*/ 27 h 55"/>
                <a:gd name="T2" fmla="*/ 190 w 191"/>
                <a:gd name="T3" fmla="*/ 27 h 55"/>
                <a:gd name="T4" fmla="*/ 81 w 191"/>
                <a:gd name="T5" fmla="*/ 0 h 55"/>
                <a:gd name="T6" fmla="*/ 0 w 191"/>
                <a:gd name="T7" fmla="*/ 27 h 55"/>
                <a:gd name="T8" fmla="*/ 81 w 191"/>
                <a:gd name="T9" fmla="*/ 54 h 55"/>
                <a:gd name="T10" fmla="*/ 190 w 191"/>
                <a:gd name="T1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55">
                  <a:moveTo>
                    <a:pt x="190" y="27"/>
                  </a:moveTo>
                  <a:lnTo>
                    <a:pt x="190" y="27"/>
                  </a:lnTo>
                  <a:cubicBezTo>
                    <a:pt x="190" y="27"/>
                    <a:pt x="136" y="0"/>
                    <a:pt x="81" y="0"/>
                  </a:cubicBezTo>
                  <a:cubicBezTo>
                    <a:pt x="27" y="0"/>
                    <a:pt x="0" y="27"/>
                    <a:pt x="0" y="27"/>
                  </a:cubicBezTo>
                  <a:cubicBezTo>
                    <a:pt x="0" y="54"/>
                    <a:pt x="27" y="54"/>
                    <a:pt x="81" y="54"/>
                  </a:cubicBezTo>
                  <a:cubicBezTo>
                    <a:pt x="136" y="54"/>
                    <a:pt x="190" y="54"/>
                    <a:pt x="190" y="27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grpSp>
        <p:nvGrpSpPr>
          <p:cNvPr id="78" name="Group 77"/>
          <p:cNvGrpSpPr/>
          <p:nvPr/>
        </p:nvGrpSpPr>
        <p:grpSpPr>
          <a:xfrm rot="16200000">
            <a:off x="11190130" y="961229"/>
            <a:ext cx="667575" cy="919623"/>
            <a:chOff x="7369014" y="1632003"/>
            <a:chExt cx="500681" cy="689717"/>
          </a:xfrm>
        </p:grpSpPr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7369014" y="1632003"/>
              <a:ext cx="500681" cy="689717"/>
            </a:xfrm>
            <a:custGeom>
              <a:avLst/>
              <a:gdLst>
                <a:gd name="T0" fmla="*/ 326 w 436"/>
                <a:gd name="T1" fmla="*/ 164 h 600"/>
                <a:gd name="T2" fmla="*/ 326 w 436"/>
                <a:gd name="T3" fmla="*/ 164 h 600"/>
                <a:gd name="T4" fmla="*/ 326 w 436"/>
                <a:gd name="T5" fmla="*/ 0 h 600"/>
                <a:gd name="T6" fmla="*/ 136 w 436"/>
                <a:gd name="T7" fmla="*/ 0 h 600"/>
                <a:gd name="T8" fmla="*/ 136 w 436"/>
                <a:gd name="T9" fmla="*/ 164 h 600"/>
                <a:gd name="T10" fmla="*/ 0 w 436"/>
                <a:gd name="T11" fmla="*/ 408 h 600"/>
                <a:gd name="T12" fmla="*/ 217 w 436"/>
                <a:gd name="T13" fmla="*/ 599 h 600"/>
                <a:gd name="T14" fmla="*/ 435 w 436"/>
                <a:gd name="T15" fmla="*/ 408 h 600"/>
                <a:gd name="T16" fmla="*/ 326 w 436"/>
                <a:gd name="T17" fmla="*/ 16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600">
                  <a:moveTo>
                    <a:pt x="326" y="164"/>
                  </a:moveTo>
                  <a:lnTo>
                    <a:pt x="326" y="164"/>
                  </a:lnTo>
                  <a:cubicBezTo>
                    <a:pt x="326" y="136"/>
                    <a:pt x="326" y="0"/>
                    <a:pt x="32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136"/>
                    <a:pt x="136" y="164"/>
                  </a:cubicBezTo>
                  <a:cubicBezTo>
                    <a:pt x="136" y="218"/>
                    <a:pt x="0" y="273"/>
                    <a:pt x="0" y="408"/>
                  </a:cubicBezTo>
                  <a:cubicBezTo>
                    <a:pt x="0" y="517"/>
                    <a:pt x="109" y="599"/>
                    <a:pt x="217" y="599"/>
                  </a:cubicBezTo>
                  <a:cubicBezTo>
                    <a:pt x="353" y="599"/>
                    <a:pt x="435" y="517"/>
                    <a:pt x="435" y="408"/>
                  </a:cubicBezTo>
                  <a:cubicBezTo>
                    <a:pt x="435" y="273"/>
                    <a:pt x="326" y="218"/>
                    <a:pt x="326" y="164"/>
                  </a:cubicBezTo>
                </a:path>
              </a:pathLst>
            </a:custGeom>
            <a:gradFill>
              <a:gsLst>
                <a:gs pos="6000">
                  <a:schemeClr val="accent4">
                    <a:lumMod val="40000"/>
                    <a:lumOff val="60000"/>
                  </a:schemeClr>
                </a:gs>
                <a:gs pos="91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7527393" y="2227799"/>
              <a:ext cx="214577" cy="56198"/>
            </a:xfrm>
            <a:custGeom>
              <a:avLst/>
              <a:gdLst>
                <a:gd name="T0" fmla="*/ 190 w 191"/>
                <a:gd name="T1" fmla="*/ 27 h 55"/>
                <a:gd name="T2" fmla="*/ 190 w 191"/>
                <a:gd name="T3" fmla="*/ 27 h 55"/>
                <a:gd name="T4" fmla="*/ 81 w 191"/>
                <a:gd name="T5" fmla="*/ 0 h 55"/>
                <a:gd name="T6" fmla="*/ 0 w 191"/>
                <a:gd name="T7" fmla="*/ 27 h 55"/>
                <a:gd name="T8" fmla="*/ 81 w 191"/>
                <a:gd name="T9" fmla="*/ 54 h 55"/>
                <a:gd name="T10" fmla="*/ 190 w 191"/>
                <a:gd name="T1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55">
                  <a:moveTo>
                    <a:pt x="190" y="27"/>
                  </a:moveTo>
                  <a:lnTo>
                    <a:pt x="190" y="27"/>
                  </a:lnTo>
                  <a:cubicBezTo>
                    <a:pt x="190" y="27"/>
                    <a:pt x="136" y="0"/>
                    <a:pt x="81" y="0"/>
                  </a:cubicBezTo>
                  <a:cubicBezTo>
                    <a:pt x="27" y="0"/>
                    <a:pt x="0" y="27"/>
                    <a:pt x="0" y="27"/>
                  </a:cubicBezTo>
                  <a:cubicBezTo>
                    <a:pt x="0" y="54"/>
                    <a:pt x="27" y="54"/>
                    <a:pt x="81" y="54"/>
                  </a:cubicBezTo>
                  <a:cubicBezTo>
                    <a:pt x="136" y="54"/>
                    <a:pt x="190" y="54"/>
                    <a:pt x="190" y="2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sp>
        <p:nvSpPr>
          <p:cNvPr id="81" name="Freeform 80"/>
          <p:cNvSpPr>
            <a:spLocks noChangeArrowheads="1"/>
          </p:cNvSpPr>
          <p:nvPr/>
        </p:nvSpPr>
        <p:spPr bwMode="auto">
          <a:xfrm rot="16200000">
            <a:off x="10724627" y="1195148"/>
            <a:ext cx="626704" cy="374661"/>
          </a:xfrm>
          <a:custGeom>
            <a:avLst/>
            <a:gdLst>
              <a:gd name="T0" fmla="*/ 408 w 409"/>
              <a:gd name="T1" fmla="*/ 136 h 246"/>
              <a:gd name="T2" fmla="*/ 408 w 409"/>
              <a:gd name="T3" fmla="*/ 136 h 246"/>
              <a:gd name="T4" fmla="*/ 190 w 409"/>
              <a:gd name="T5" fmla="*/ 0 h 246"/>
              <a:gd name="T6" fmla="*/ 0 w 409"/>
              <a:gd name="T7" fmla="*/ 136 h 246"/>
              <a:gd name="T8" fmla="*/ 190 w 409"/>
              <a:gd name="T9" fmla="*/ 245 h 246"/>
              <a:gd name="T10" fmla="*/ 408 w 409"/>
              <a:gd name="T11" fmla="*/ 13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246">
                <a:moveTo>
                  <a:pt x="408" y="136"/>
                </a:moveTo>
                <a:lnTo>
                  <a:pt x="408" y="136"/>
                </a:lnTo>
                <a:cubicBezTo>
                  <a:pt x="408" y="54"/>
                  <a:pt x="299" y="0"/>
                  <a:pt x="190" y="0"/>
                </a:cubicBezTo>
                <a:cubicBezTo>
                  <a:pt x="82" y="0"/>
                  <a:pt x="0" y="54"/>
                  <a:pt x="0" y="136"/>
                </a:cubicBezTo>
                <a:cubicBezTo>
                  <a:pt x="0" y="191"/>
                  <a:pt x="82" y="245"/>
                  <a:pt x="190" y="245"/>
                </a:cubicBezTo>
                <a:cubicBezTo>
                  <a:pt x="299" y="245"/>
                  <a:pt x="408" y="191"/>
                  <a:pt x="408" y="136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>
            <a:normAutofit fontScale="92500" lnSpcReduction="20000"/>
          </a:bodyPr>
          <a:lstStyle/>
          <a:p>
            <a:endParaRPr lang="en-US" sz="2400"/>
          </a:p>
        </p:txBody>
      </p:sp>
      <p:grpSp>
        <p:nvGrpSpPr>
          <p:cNvPr id="84" name="Group 83"/>
          <p:cNvGrpSpPr/>
          <p:nvPr/>
        </p:nvGrpSpPr>
        <p:grpSpPr>
          <a:xfrm rot="16200000">
            <a:off x="11186377" y="2486451"/>
            <a:ext cx="667575" cy="919623"/>
            <a:chOff x="8307477" y="1892972"/>
            <a:chExt cx="500681" cy="689717"/>
          </a:xfrm>
        </p:grpSpPr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8307477" y="1892972"/>
              <a:ext cx="500681" cy="689717"/>
            </a:xfrm>
            <a:custGeom>
              <a:avLst/>
              <a:gdLst>
                <a:gd name="T0" fmla="*/ 326 w 436"/>
                <a:gd name="T1" fmla="*/ 164 h 600"/>
                <a:gd name="T2" fmla="*/ 326 w 436"/>
                <a:gd name="T3" fmla="*/ 164 h 600"/>
                <a:gd name="T4" fmla="*/ 326 w 436"/>
                <a:gd name="T5" fmla="*/ 0 h 600"/>
                <a:gd name="T6" fmla="*/ 136 w 436"/>
                <a:gd name="T7" fmla="*/ 0 h 600"/>
                <a:gd name="T8" fmla="*/ 136 w 436"/>
                <a:gd name="T9" fmla="*/ 164 h 600"/>
                <a:gd name="T10" fmla="*/ 0 w 436"/>
                <a:gd name="T11" fmla="*/ 408 h 600"/>
                <a:gd name="T12" fmla="*/ 217 w 436"/>
                <a:gd name="T13" fmla="*/ 599 h 600"/>
                <a:gd name="T14" fmla="*/ 435 w 436"/>
                <a:gd name="T15" fmla="*/ 408 h 600"/>
                <a:gd name="T16" fmla="*/ 326 w 436"/>
                <a:gd name="T17" fmla="*/ 16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600">
                  <a:moveTo>
                    <a:pt x="326" y="164"/>
                  </a:moveTo>
                  <a:lnTo>
                    <a:pt x="326" y="164"/>
                  </a:lnTo>
                  <a:cubicBezTo>
                    <a:pt x="326" y="136"/>
                    <a:pt x="326" y="0"/>
                    <a:pt x="32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136"/>
                    <a:pt x="136" y="164"/>
                  </a:cubicBezTo>
                  <a:cubicBezTo>
                    <a:pt x="136" y="218"/>
                    <a:pt x="0" y="273"/>
                    <a:pt x="0" y="408"/>
                  </a:cubicBezTo>
                  <a:cubicBezTo>
                    <a:pt x="0" y="517"/>
                    <a:pt x="109" y="599"/>
                    <a:pt x="217" y="599"/>
                  </a:cubicBezTo>
                  <a:cubicBezTo>
                    <a:pt x="353" y="599"/>
                    <a:pt x="435" y="517"/>
                    <a:pt x="435" y="408"/>
                  </a:cubicBezTo>
                  <a:cubicBezTo>
                    <a:pt x="435" y="273"/>
                    <a:pt x="326" y="218"/>
                    <a:pt x="326" y="164"/>
                  </a:cubicBezTo>
                </a:path>
              </a:pathLst>
            </a:custGeom>
            <a:gradFill>
              <a:gsLst>
                <a:gs pos="6000">
                  <a:schemeClr val="bg1">
                    <a:lumMod val="65000"/>
                  </a:schemeClr>
                </a:gs>
                <a:gs pos="91000">
                  <a:schemeClr val="bg1">
                    <a:lumMod val="50000"/>
                  </a:schemeClr>
                </a:gs>
                <a:gs pos="52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8465856" y="2490724"/>
              <a:ext cx="214577" cy="56198"/>
            </a:xfrm>
            <a:custGeom>
              <a:avLst/>
              <a:gdLst>
                <a:gd name="T0" fmla="*/ 190 w 191"/>
                <a:gd name="T1" fmla="*/ 27 h 55"/>
                <a:gd name="T2" fmla="*/ 190 w 191"/>
                <a:gd name="T3" fmla="*/ 27 h 55"/>
                <a:gd name="T4" fmla="*/ 81 w 191"/>
                <a:gd name="T5" fmla="*/ 0 h 55"/>
                <a:gd name="T6" fmla="*/ 0 w 191"/>
                <a:gd name="T7" fmla="*/ 27 h 55"/>
                <a:gd name="T8" fmla="*/ 81 w 191"/>
                <a:gd name="T9" fmla="*/ 54 h 55"/>
                <a:gd name="T10" fmla="*/ 190 w 191"/>
                <a:gd name="T1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55">
                  <a:moveTo>
                    <a:pt x="190" y="27"/>
                  </a:moveTo>
                  <a:lnTo>
                    <a:pt x="190" y="27"/>
                  </a:lnTo>
                  <a:cubicBezTo>
                    <a:pt x="190" y="27"/>
                    <a:pt x="136" y="0"/>
                    <a:pt x="81" y="0"/>
                  </a:cubicBezTo>
                  <a:cubicBezTo>
                    <a:pt x="27" y="0"/>
                    <a:pt x="0" y="27"/>
                    <a:pt x="0" y="27"/>
                  </a:cubicBezTo>
                  <a:cubicBezTo>
                    <a:pt x="0" y="54"/>
                    <a:pt x="27" y="54"/>
                    <a:pt x="81" y="54"/>
                  </a:cubicBezTo>
                  <a:cubicBezTo>
                    <a:pt x="136" y="54"/>
                    <a:pt x="190" y="54"/>
                    <a:pt x="190" y="27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grpSp>
        <p:nvGrpSpPr>
          <p:cNvPr id="85" name="Group 84"/>
          <p:cNvGrpSpPr/>
          <p:nvPr/>
        </p:nvGrpSpPr>
        <p:grpSpPr>
          <a:xfrm rot="16200000">
            <a:off x="11186377" y="2486451"/>
            <a:ext cx="667575" cy="919623"/>
            <a:chOff x="7369014" y="1630047"/>
            <a:chExt cx="500681" cy="689717"/>
          </a:xfrm>
        </p:grpSpPr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7369014" y="1630047"/>
              <a:ext cx="500681" cy="689717"/>
            </a:xfrm>
            <a:custGeom>
              <a:avLst/>
              <a:gdLst>
                <a:gd name="T0" fmla="*/ 326 w 436"/>
                <a:gd name="T1" fmla="*/ 164 h 600"/>
                <a:gd name="T2" fmla="*/ 326 w 436"/>
                <a:gd name="T3" fmla="*/ 164 h 600"/>
                <a:gd name="T4" fmla="*/ 326 w 436"/>
                <a:gd name="T5" fmla="*/ 0 h 600"/>
                <a:gd name="T6" fmla="*/ 136 w 436"/>
                <a:gd name="T7" fmla="*/ 0 h 600"/>
                <a:gd name="T8" fmla="*/ 136 w 436"/>
                <a:gd name="T9" fmla="*/ 164 h 600"/>
                <a:gd name="T10" fmla="*/ 0 w 436"/>
                <a:gd name="T11" fmla="*/ 408 h 600"/>
                <a:gd name="T12" fmla="*/ 217 w 436"/>
                <a:gd name="T13" fmla="*/ 599 h 600"/>
                <a:gd name="T14" fmla="*/ 435 w 436"/>
                <a:gd name="T15" fmla="*/ 408 h 600"/>
                <a:gd name="T16" fmla="*/ 326 w 436"/>
                <a:gd name="T17" fmla="*/ 16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600">
                  <a:moveTo>
                    <a:pt x="326" y="164"/>
                  </a:moveTo>
                  <a:lnTo>
                    <a:pt x="326" y="164"/>
                  </a:lnTo>
                  <a:cubicBezTo>
                    <a:pt x="326" y="136"/>
                    <a:pt x="326" y="0"/>
                    <a:pt x="32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136"/>
                    <a:pt x="136" y="164"/>
                  </a:cubicBezTo>
                  <a:cubicBezTo>
                    <a:pt x="136" y="218"/>
                    <a:pt x="0" y="273"/>
                    <a:pt x="0" y="408"/>
                  </a:cubicBezTo>
                  <a:cubicBezTo>
                    <a:pt x="0" y="517"/>
                    <a:pt x="109" y="599"/>
                    <a:pt x="217" y="599"/>
                  </a:cubicBezTo>
                  <a:cubicBezTo>
                    <a:pt x="353" y="599"/>
                    <a:pt x="435" y="517"/>
                    <a:pt x="435" y="408"/>
                  </a:cubicBezTo>
                  <a:cubicBezTo>
                    <a:pt x="435" y="273"/>
                    <a:pt x="326" y="218"/>
                    <a:pt x="326" y="164"/>
                  </a:cubicBezTo>
                </a:path>
              </a:pathLst>
            </a:custGeom>
            <a:gradFill>
              <a:gsLst>
                <a:gs pos="6000">
                  <a:schemeClr val="accent4">
                    <a:lumMod val="40000"/>
                    <a:lumOff val="60000"/>
                  </a:schemeClr>
                </a:gs>
                <a:gs pos="91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7527393" y="2227799"/>
              <a:ext cx="214577" cy="56198"/>
            </a:xfrm>
            <a:custGeom>
              <a:avLst/>
              <a:gdLst>
                <a:gd name="T0" fmla="*/ 190 w 191"/>
                <a:gd name="T1" fmla="*/ 27 h 55"/>
                <a:gd name="T2" fmla="*/ 190 w 191"/>
                <a:gd name="T3" fmla="*/ 27 h 55"/>
                <a:gd name="T4" fmla="*/ 81 w 191"/>
                <a:gd name="T5" fmla="*/ 0 h 55"/>
                <a:gd name="T6" fmla="*/ 0 w 191"/>
                <a:gd name="T7" fmla="*/ 27 h 55"/>
                <a:gd name="T8" fmla="*/ 81 w 191"/>
                <a:gd name="T9" fmla="*/ 54 h 55"/>
                <a:gd name="T10" fmla="*/ 190 w 191"/>
                <a:gd name="T1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55">
                  <a:moveTo>
                    <a:pt x="190" y="27"/>
                  </a:moveTo>
                  <a:lnTo>
                    <a:pt x="190" y="27"/>
                  </a:lnTo>
                  <a:cubicBezTo>
                    <a:pt x="190" y="27"/>
                    <a:pt x="136" y="0"/>
                    <a:pt x="81" y="0"/>
                  </a:cubicBezTo>
                  <a:cubicBezTo>
                    <a:pt x="27" y="0"/>
                    <a:pt x="0" y="27"/>
                    <a:pt x="0" y="27"/>
                  </a:cubicBezTo>
                  <a:cubicBezTo>
                    <a:pt x="0" y="54"/>
                    <a:pt x="27" y="54"/>
                    <a:pt x="81" y="54"/>
                  </a:cubicBezTo>
                  <a:cubicBezTo>
                    <a:pt x="136" y="54"/>
                    <a:pt x="190" y="54"/>
                    <a:pt x="190" y="2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sp>
        <p:nvSpPr>
          <p:cNvPr id="86" name="Freeform 85"/>
          <p:cNvSpPr>
            <a:spLocks noChangeArrowheads="1"/>
          </p:cNvSpPr>
          <p:nvPr/>
        </p:nvSpPr>
        <p:spPr bwMode="auto">
          <a:xfrm rot="16200000">
            <a:off x="10722177" y="2720371"/>
            <a:ext cx="626704" cy="374661"/>
          </a:xfrm>
          <a:custGeom>
            <a:avLst/>
            <a:gdLst>
              <a:gd name="T0" fmla="*/ 408 w 409"/>
              <a:gd name="T1" fmla="*/ 136 h 246"/>
              <a:gd name="T2" fmla="*/ 408 w 409"/>
              <a:gd name="T3" fmla="*/ 136 h 246"/>
              <a:gd name="T4" fmla="*/ 190 w 409"/>
              <a:gd name="T5" fmla="*/ 0 h 246"/>
              <a:gd name="T6" fmla="*/ 0 w 409"/>
              <a:gd name="T7" fmla="*/ 136 h 246"/>
              <a:gd name="T8" fmla="*/ 190 w 409"/>
              <a:gd name="T9" fmla="*/ 245 h 246"/>
              <a:gd name="T10" fmla="*/ 408 w 409"/>
              <a:gd name="T11" fmla="*/ 13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246">
                <a:moveTo>
                  <a:pt x="408" y="136"/>
                </a:moveTo>
                <a:lnTo>
                  <a:pt x="408" y="136"/>
                </a:lnTo>
                <a:cubicBezTo>
                  <a:pt x="408" y="54"/>
                  <a:pt x="299" y="0"/>
                  <a:pt x="190" y="0"/>
                </a:cubicBezTo>
                <a:cubicBezTo>
                  <a:pt x="82" y="0"/>
                  <a:pt x="0" y="54"/>
                  <a:pt x="0" y="136"/>
                </a:cubicBezTo>
                <a:cubicBezTo>
                  <a:pt x="0" y="191"/>
                  <a:pt x="82" y="245"/>
                  <a:pt x="190" y="245"/>
                </a:cubicBezTo>
                <a:cubicBezTo>
                  <a:pt x="299" y="245"/>
                  <a:pt x="408" y="191"/>
                  <a:pt x="408" y="136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>
            <a:normAutofit fontScale="92500" lnSpcReduction="20000"/>
          </a:bodyPr>
          <a:lstStyle/>
          <a:p>
            <a:endParaRPr lang="en-US" sz="2400"/>
          </a:p>
        </p:txBody>
      </p:sp>
      <p:grpSp>
        <p:nvGrpSpPr>
          <p:cNvPr id="92" name="Group 91"/>
          <p:cNvGrpSpPr/>
          <p:nvPr/>
        </p:nvGrpSpPr>
        <p:grpSpPr>
          <a:xfrm rot="16200000">
            <a:off x="11199922" y="4055742"/>
            <a:ext cx="667575" cy="919623"/>
            <a:chOff x="8307477" y="1892972"/>
            <a:chExt cx="500681" cy="689717"/>
          </a:xfrm>
        </p:grpSpPr>
        <p:sp>
          <p:nvSpPr>
            <p:cNvPr id="97" name="Freeform 96"/>
            <p:cNvSpPr>
              <a:spLocks noChangeArrowheads="1"/>
            </p:cNvSpPr>
            <p:nvPr/>
          </p:nvSpPr>
          <p:spPr bwMode="auto">
            <a:xfrm>
              <a:off x="8307477" y="1892972"/>
              <a:ext cx="500681" cy="689717"/>
            </a:xfrm>
            <a:custGeom>
              <a:avLst/>
              <a:gdLst>
                <a:gd name="T0" fmla="*/ 326 w 436"/>
                <a:gd name="T1" fmla="*/ 164 h 600"/>
                <a:gd name="T2" fmla="*/ 326 w 436"/>
                <a:gd name="T3" fmla="*/ 164 h 600"/>
                <a:gd name="T4" fmla="*/ 326 w 436"/>
                <a:gd name="T5" fmla="*/ 0 h 600"/>
                <a:gd name="T6" fmla="*/ 136 w 436"/>
                <a:gd name="T7" fmla="*/ 0 h 600"/>
                <a:gd name="T8" fmla="*/ 136 w 436"/>
                <a:gd name="T9" fmla="*/ 164 h 600"/>
                <a:gd name="T10" fmla="*/ 0 w 436"/>
                <a:gd name="T11" fmla="*/ 408 h 600"/>
                <a:gd name="T12" fmla="*/ 217 w 436"/>
                <a:gd name="T13" fmla="*/ 599 h 600"/>
                <a:gd name="T14" fmla="*/ 435 w 436"/>
                <a:gd name="T15" fmla="*/ 408 h 600"/>
                <a:gd name="T16" fmla="*/ 326 w 436"/>
                <a:gd name="T17" fmla="*/ 16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600">
                  <a:moveTo>
                    <a:pt x="326" y="164"/>
                  </a:moveTo>
                  <a:lnTo>
                    <a:pt x="326" y="164"/>
                  </a:lnTo>
                  <a:cubicBezTo>
                    <a:pt x="326" y="136"/>
                    <a:pt x="326" y="0"/>
                    <a:pt x="32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136"/>
                    <a:pt x="136" y="164"/>
                  </a:cubicBezTo>
                  <a:cubicBezTo>
                    <a:pt x="136" y="218"/>
                    <a:pt x="0" y="273"/>
                    <a:pt x="0" y="408"/>
                  </a:cubicBezTo>
                  <a:cubicBezTo>
                    <a:pt x="0" y="517"/>
                    <a:pt x="109" y="599"/>
                    <a:pt x="217" y="599"/>
                  </a:cubicBezTo>
                  <a:cubicBezTo>
                    <a:pt x="353" y="599"/>
                    <a:pt x="435" y="517"/>
                    <a:pt x="435" y="408"/>
                  </a:cubicBezTo>
                  <a:cubicBezTo>
                    <a:pt x="435" y="273"/>
                    <a:pt x="326" y="218"/>
                    <a:pt x="326" y="164"/>
                  </a:cubicBezTo>
                </a:path>
              </a:pathLst>
            </a:custGeom>
            <a:gradFill>
              <a:gsLst>
                <a:gs pos="6000">
                  <a:schemeClr val="bg1">
                    <a:lumMod val="65000"/>
                  </a:schemeClr>
                </a:gs>
                <a:gs pos="91000">
                  <a:schemeClr val="bg1">
                    <a:lumMod val="50000"/>
                  </a:schemeClr>
                </a:gs>
                <a:gs pos="52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8" name="Freeform 97"/>
            <p:cNvSpPr>
              <a:spLocks noChangeArrowheads="1"/>
            </p:cNvSpPr>
            <p:nvPr/>
          </p:nvSpPr>
          <p:spPr bwMode="auto">
            <a:xfrm>
              <a:off x="8465856" y="2490724"/>
              <a:ext cx="214577" cy="56198"/>
            </a:xfrm>
            <a:custGeom>
              <a:avLst/>
              <a:gdLst>
                <a:gd name="T0" fmla="*/ 190 w 191"/>
                <a:gd name="T1" fmla="*/ 27 h 55"/>
                <a:gd name="T2" fmla="*/ 190 w 191"/>
                <a:gd name="T3" fmla="*/ 27 h 55"/>
                <a:gd name="T4" fmla="*/ 81 w 191"/>
                <a:gd name="T5" fmla="*/ 0 h 55"/>
                <a:gd name="T6" fmla="*/ 0 w 191"/>
                <a:gd name="T7" fmla="*/ 27 h 55"/>
                <a:gd name="T8" fmla="*/ 81 w 191"/>
                <a:gd name="T9" fmla="*/ 54 h 55"/>
                <a:gd name="T10" fmla="*/ 190 w 191"/>
                <a:gd name="T1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55">
                  <a:moveTo>
                    <a:pt x="190" y="27"/>
                  </a:moveTo>
                  <a:lnTo>
                    <a:pt x="190" y="27"/>
                  </a:lnTo>
                  <a:cubicBezTo>
                    <a:pt x="190" y="27"/>
                    <a:pt x="136" y="0"/>
                    <a:pt x="81" y="0"/>
                  </a:cubicBezTo>
                  <a:cubicBezTo>
                    <a:pt x="27" y="0"/>
                    <a:pt x="0" y="27"/>
                    <a:pt x="0" y="27"/>
                  </a:cubicBezTo>
                  <a:cubicBezTo>
                    <a:pt x="0" y="54"/>
                    <a:pt x="27" y="54"/>
                    <a:pt x="81" y="54"/>
                  </a:cubicBezTo>
                  <a:cubicBezTo>
                    <a:pt x="136" y="54"/>
                    <a:pt x="190" y="54"/>
                    <a:pt x="190" y="27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grpSp>
        <p:nvGrpSpPr>
          <p:cNvPr id="93" name="Group 92"/>
          <p:cNvGrpSpPr/>
          <p:nvPr/>
        </p:nvGrpSpPr>
        <p:grpSpPr>
          <a:xfrm rot="16200000">
            <a:off x="11199922" y="4055742"/>
            <a:ext cx="667575" cy="919623"/>
            <a:chOff x="7369014" y="1632003"/>
            <a:chExt cx="500681" cy="689717"/>
          </a:xfrm>
        </p:grpSpPr>
        <p:sp>
          <p:nvSpPr>
            <p:cNvPr id="95" name="Freeform 94"/>
            <p:cNvSpPr>
              <a:spLocks noChangeArrowheads="1"/>
            </p:cNvSpPr>
            <p:nvPr/>
          </p:nvSpPr>
          <p:spPr bwMode="auto">
            <a:xfrm>
              <a:off x="7369014" y="1632003"/>
              <a:ext cx="500681" cy="689717"/>
            </a:xfrm>
            <a:custGeom>
              <a:avLst/>
              <a:gdLst>
                <a:gd name="T0" fmla="*/ 326 w 436"/>
                <a:gd name="T1" fmla="*/ 164 h 600"/>
                <a:gd name="T2" fmla="*/ 326 w 436"/>
                <a:gd name="T3" fmla="*/ 164 h 600"/>
                <a:gd name="T4" fmla="*/ 326 w 436"/>
                <a:gd name="T5" fmla="*/ 0 h 600"/>
                <a:gd name="T6" fmla="*/ 136 w 436"/>
                <a:gd name="T7" fmla="*/ 0 h 600"/>
                <a:gd name="T8" fmla="*/ 136 w 436"/>
                <a:gd name="T9" fmla="*/ 164 h 600"/>
                <a:gd name="T10" fmla="*/ 0 w 436"/>
                <a:gd name="T11" fmla="*/ 408 h 600"/>
                <a:gd name="T12" fmla="*/ 217 w 436"/>
                <a:gd name="T13" fmla="*/ 599 h 600"/>
                <a:gd name="T14" fmla="*/ 435 w 436"/>
                <a:gd name="T15" fmla="*/ 408 h 600"/>
                <a:gd name="T16" fmla="*/ 326 w 436"/>
                <a:gd name="T17" fmla="*/ 16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600">
                  <a:moveTo>
                    <a:pt x="326" y="164"/>
                  </a:moveTo>
                  <a:lnTo>
                    <a:pt x="326" y="164"/>
                  </a:lnTo>
                  <a:cubicBezTo>
                    <a:pt x="326" y="136"/>
                    <a:pt x="326" y="0"/>
                    <a:pt x="32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136"/>
                    <a:pt x="136" y="164"/>
                  </a:cubicBezTo>
                  <a:cubicBezTo>
                    <a:pt x="136" y="218"/>
                    <a:pt x="0" y="273"/>
                    <a:pt x="0" y="408"/>
                  </a:cubicBezTo>
                  <a:cubicBezTo>
                    <a:pt x="0" y="517"/>
                    <a:pt x="109" y="599"/>
                    <a:pt x="217" y="599"/>
                  </a:cubicBezTo>
                  <a:cubicBezTo>
                    <a:pt x="353" y="599"/>
                    <a:pt x="435" y="517"/>
                    <a:pt x="435" y="408"/>
                  </a:cubicBezTo>
                  <a:cubicBezTo>
                    <a:pt x="435" y="273"/>
                    <a:pt x="326" y="218"/>
                    <a:pt x="326" y="164"/>
                  </a:cubicBezTo>
                </a:path>
              </a:pathLst>
            </a:custGeom>
            <a:gradFill>
              <a:gsLst>
                <a:gs pos="6000">
                  <a:schemeClr val="accent4">
                    <a:lumMod val="40000"/>
                    <a:lumOff val="60000"/>
                  </a:schemeClr>
                </a:gs>
                <a:gs pos="91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6" name="Freeform 95"/>
            <p:cNvSpPr>
              <a:spLocks noChangeArrowheads="1"/>
            </p:cNvSpPr>
            <p:nvPr/>
          </p:nvSpPr>
          <p:spPr bwMode="auto">
            <a:xfrm>
              <a:off x="7527393" y="2227799"/>
              <a:ext cx="214577" cy="56198"/>
            </a:xfrm>
            <a:custGeom>
              <a:avLst/>
              <a:gdLst>
                <a:gd name="T0" fmla="*/ 190 w 191"/>
                <a:gd name="T1" fmla="*/ 27 h 55"/>
                <a:gd name="T2" fmla="*/ 190 w 191"/>
                <a:gd name="T3" fmla="*/ 27 h 55"/>
                <a:gd name="T4" fmla="*/ 81 w 191"/>
                <a:gd name="T5" fmla="*/ 0 h 55"/>
                <a:gd name="T6" fmla="*/ 0 w 191"/>
                <a:gd name="T7" fmla="*/ 27 h 55"/>
                <a:gd name="T8" fmla="*/ 81 w 191"/>
                <a:gd name="T9" fmla="*/ 54 h 55"/>
                <a:gd name="T10" fmla="*/ 190 w 191"/>
                <a:gd name="T1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55">
                  <a:moveTo>
                    <a:pt x="190" y="27"/>
                  </a:moveTo>
                  <a:lnTo>
                    <a:pt x="190" y="27"/>
                  </a:lnTo>
                  <a:cubicBezTo>
                    <a:pt x="190" y="27"/>
                    <a:pt x="136" y="0"/>
                    <a:pt x="81" y="0"/>
                  </a:cubicBezTo>
                  <a:cubicBezTo>
                    <a:pt x="27" y="0"/>
                    <a:pt x="0" y="27"/>
                    <a:pt x="0" y="27"/>
                  </a:cubicBezTo>
                  <a:cubicBezTo>
                    <a:pt x="0" y="54"/>
                    <a:pt x="27" y="54"/>
                    <a:pt x="81" y="54"/>
                  </a:cubicBezTo>
                  <a:cubicBezTo>
                    <a:pt x="136" y="54"/>
                    <a:pt x="190" y="54"/>
                    <a:pt x="190" y="2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sp>
        <p:nvSpPr>
          <p:cNvPr id="94" name="Freeform 93"/>
          <p:cNvSpPr>
            <a:spLocks noChangeArrowheads="1"/>
          </p:cNvSpPr>
          <p:nvPr/>
        </p:nvSpPr>
        <p:spPr bwMode="auto">
          <a:xfrm rot="16200000">
            <a:off x="10734419" y="4289662"/>
            <a:ext cx="626704" cy="374661"/>
          </a:xfrm>
          <a:custGeom>
            <a:avLst/>
            <a:gdLst>
              <a:gd name="T0" fmla="*/ 408 w 409"/>
              <a:gd name="T1" fmla="*/ 136 h 246"/>
              <a:gd name="T2" fmla="*/ 408 w 409"/>
              <a:gd name="T3" fmla="*/ 136 h 246"/>
              <a:gd name="T4" fmla="*/ 190 w 409"/>
              <a:gd name="T5" fmla="*/ 0 h 246"/>
              <a:gd name="T6" fmla="*/ 0 w 409"/>
              <a:gd name="T7" fmla="*/ 136 h 246"/>
              <a:gd name="T8" fmla="*/ 190 w 409"/>
              <a:gd name="T9" fmla="*/ 245 h 246"/>
              <a:gd name="T10" fmla="*/ 408 w 409"/>
              <a:gd name="T11" fmla="*/ 13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246">
                <a:moveTo>
                  <a:pt x="408" y="136"/>
                </a:moveTo>
                <a:lnTo>
                  <a:pt x="408" y="136"/>
                </a:lnTo>
                <a:cubicBezTo>
                  <a:pt x="408" y="54"/>
                  <a:pt x="299" y="0"/>
                  <a:pt x="190" y="0"/>
                </a:cubicBezTo>
                <a:cubicBezTo>
                  <a:pt x="82" y="0"/>
                  <a:pt x="0" y="54"/>
                  <a:pt x="0" y="136"/>
                </a:cubicBezTo>
                <a:cubicBezTo>
                  <a:pt x="0" y="191"/>
                  <a:pt x="82" y="245"/>
                  <a:pt x="190" y="245"/>
                </a:cubicBezTo>
                <a:cubicBezTo>
                  <a:pt x="299" y="245"/>
                  <a:pt x="408" y="191"/>
                  <a:pt x="408" y="136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>
            <a:normAutofit fontScale="92500" lnSpcReduction="20000"/>
          </a:bodyPr>
          <a:lstStyle/>
          <a:p>
            <a:endParaRPr lang="en-US" sz="2400"/>
          </a:p>
        </p:txBody>
      </p:sp>
      <p:sp>
        <p:nvSpPr>
          <p:cNvPr id="74" name="Block Arc 73"/>
          <p:cNvSpPr/>
          <p:nvPr/>
        </p:nvSpPr>
        <p:spPr>
          <a:xfrm rot="6093080">
            <a:off x="9897620" y="3050689"/>
            <a:ext cx="1193312" cy="1243884"/>
          </a:xfrm>
          <a:prstGeom prst="blockArc">
            <a:avLst>
              <a:gd name="adj1" fmla="val 10800000"/>
              <a:gd name="adj2" fmla="val 20186615"/>
              <a:gd name="adj3" fmla="val 7164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7" name="Block Arc 236"/>
          <p:cNvSpPr/>
          <p:nvPr/>
        </p:nvSpPr>
        <p:spPr>
          <a:xfrm rot="6093080">
            <a:off x="9930871" y="1510063"/>
            <a:ext cx="1193312" cy="1243884"/>
          </a:xfrm>
          <a:prstGeom prst="blockArc">
            <a:avLst>
              <a:gd name="adj1" fmla="val 10800000"/>
              <a:gd name="adj2" fmla="val 20186615"/>
              <a:gd name="adj3" fmla="val 7164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9" name="Freeform 208"/>
          <p:cNvSpPr>
            <a:spLocks noChangeArrowheads="1"/>
          </p:cNvSpPr>
          <p:nvPr/>
        </p:nvSpPr>
        <p:spPr bwMode="auto">
          <a:xfrm rot="10800000">
            <a:off x="3274764" y="4034015"/>
            <a:ext cx="6487291" cy="1648123"/>
          </a:xfrm>
          <a:custGeom>
            <a:avLst/>
            <a:gdLst>
              <a:gd name="T0" fmla="*/ 327 w 6533"/>
              <a:gd name="T1" fmla="*/ 1007 h 1661"/>
              <a:gd name="T2" fmla="*/ 327 w 6533"/>
              <a:gd name="T3" fmla="*/ 1007 h 1661"/>
              <a:gd name="T4" fmla="*/ 1388 w 6533"/>
              <a:gd name="T5" fmla="*/ 1007 h 1661"/>
              <a:gd name="T6" fmla="*/ 1388 w 6533"/>
              <a:gd name="T7" fmla="*/ 136 h 1661"/>
              <a:gd name="T8" fmla="*/ 1552 w 6533"/>
              <a:gd name="T9" fmla="*/ 0 h 1661"/>
              <a:gd name="T10" fmla="*/ 2205 w 6533"/>
              <a:gd name="T11" fmla="*/ 0 h 1661"/>
              <a:gd name="T12" fmla="*/ 2341 w 6533"/>
              <a:gd name="T13" fmla="*/ 136 h 1661"/>
              <a:gd name="T14" fmla="*/ 2341 w 6533"/>
              <a:gd name="T15" fmla="*/ 1388 h 1661"/>
              <a:gd name="T16" fmla="*/ 2668 w 6533"/>
              <a:gd name="T17" fmla="*/ 1388 h 1661"/>
              <a:gd name="T18" fmla="*/ 2668 w 6533"/>
              <a:gd name="T19" fmla="*/ 217 h 1661"/>
              <a:gd name="T20" fmla="*/ 2804 w 6533"/>
              <a:gd name="T21" fmla="*/ 82 h 1661"/>
              <a:gd name="T22" fmla="*/ 6397 w 6533"/>
              <a:gd name="T23" fmla="*/ 82 h 1661"/>
              <a:gd name="T24" fmla="*/ 6532 w 6533"/>
              <a:gd name="T25" fmla="*/ 217 h 1661"/>
              <a:gd name="T26" fmla="*/ 6397 w 6533"/>
              <a:gd name="T27" fmla="*/ 353 h 1661"/>
              <a:gd name="T28" fmla="*/ 2940 w 6533"/>
              <a:gd name="T29" fmla="*/ 353 h 1661"/>
              <a:gd name="T30" fmla="*/ 2940 w 6533"/>
              <a:gd name="T31" fmla="*/ 1524 h 1661"/>
              <a:gd name="T32" fmla="*/ 2804 w 6533"/>
              <a:gd name="T33" fmla="*/ 1660 h 1661"/>
              <a:gd name="T34" fmla="*/ 2205 w 6533"/>
              <a:gd name="T35" fmla="*/ 1660 h 1661"/>
              <a:gd name="T36" fmla="*/ 2042 w 6533"/>
              <a:gd name="T37" fmla="*/ 1524 h 1661"/>
              <a:gd name="T38" fmla="*/ 2042 w 6533"/>
              <a:gd name="T39" fmla="*/ 299 h 1661"/>
              <a:gd name="T40" fmla="*/ 1688 w 6533"/>
              <a:gd name="T41" fmla="*/ 299 h 1661"/>
              <a:gd name="T42" fmla="*/ 1688 w 6533"/>
              <a:gd name="T43" fmla="*/ 1142 h 1661"/>
              <a:gd name="T44" fmla="*/ 1552 w 6533"/>
              <a:gd name="T45" fmla="*/ 1279 h 1661"/>
              <a:gd name="T46" fmla="*/ 137 w 6533"/>
              <a:gd name="T47" fmla="*/ 1279 h 1661"/>
              <a:gd name="T48" fmla="*/ 28 w 6533"/>
              <a:gd name="T49" fmla="*/ 1224 h 1661"/>
              <a:gd name="T50" fmla="*/ 0 w 6533"/>
              <a:gd name="T51" fmla="*/ 1088 h 1661"/>
              <a:gd name="T52" fmla="*/ 327 w 6533"/>
              <a:gd name="T53" fmla="*/ 1007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533" h="1661">
                <a:moveTo>
                  <a:pt x="327" y="1007"/>
                </a:moveTo>
                <a:lnTo>
                  <a:pt x="327" y="1007"/>
                </a:lnTo>
                <a:cubicBezTo>
                  <a:pt x="1388" y="1007"/>
                  <a:pt x="1388" y="1007"/>
                  <a:pt x="1388" y="1007"/>
                </a:cubicBezTo>
                <a:cubicBezTo>
                  <a:pt x="1388" y="136"/>
                  <a:pt x="1388" y="136"/>
                  <a:pt x="1388" y="136"/>
                </a:cubicBezTo>
                <a:cubicBezTo>
                  <a:pt x="1388" y="82"/>
                  <a:pt x="1470" y="0"/>
                  <a:pt x="1552" y="0"/>
                </a:cubicBezTo>
                <a:cubicBezTo>
                  <a:pt x="2205" y="0"/>
                  <a:pt x="2205" y="0"/>
                  <a:pt x="2205" y="0"/>
                </a:cubicBezTo>
                <a:cubicBezTo>
                  <a:pt x="2286" y="0"/>
                  <a:pt x="2341" y="82"/>
                  <a:pt x="2341" y="136"/>
                </a:cubicBezTo>
                <a:cubicBezTo>
                  <a:pt x="2341" y="1388"/>
                  <a:pt x="2341" y="1388"/>
                  <a:pt x="2341" y="1388"/>
                </a:cubicBezTo>
                <a:cubicBezTo>
                  <a:pt x="2668" y="1388"/>
                  <a:pt x="2668" y="1388"/>
                  <a:pt x="2668" y="1388"/>
                </a:cubicBezTo>
                <a:cubicBezTo>
                  <a:pt x="2668" y="217"/>
                  <a:pt x="2668" y="217"/>
                  <a:pt x="2668" y="217"/>
                </a:cubicBezTo>
                <a:cubicBezTo>
                  <a:pt x="2668" y="136"/>
                  <a:pt x="2722" y="82"/>
                  <a:pt x="2804" y="82"/>
                </a:cubicBezTo>
                <a:cubicBezTo>
                  <a:pt x="6397" y="82"/>
                  <a:pt x="6397" y="82"/>
                  <a:pt x="6397" y="82"/>
                </a:cubicBezTo>
                <a:cubicBezTo>
                  <a:pt x="6478" y="82"/>
                  <a:pt x="6532" y="136"/>
                  <a:pt x="6532" y="217"/>
                </a:cubicBezTo>
                <a:cubicBezTo>
                  <a:pt x="6532" y="299"/>
                  <a:pt x="6478" y="353"/>
                  <a:pt x="6397" y="353"/>
                </a:cubicBezTo>
                <a:cubicBezTo>
                  <a:pt x="2940" y="353"/>
                  <a:pt x="2940" y="353"/>
                  <a:pt x="2940" y="353"/>
                </a:cubicBezTo>
                <a:cubicBezTo>
                  <a:pt x="2940" y="1524"/>
                  <a:pt x="2940" y="1524"/>
                  <a:pt x="2940" y="1524"/>
                </a:cubicBezTo>
                <a:cubicBezTo>
                  <a:pt x="2940" y="1606"/>
                  <a:pt x="2886" y="1660"/>
                  <a:pt x="2804" y="1660"/>
                </a:cubicBezTo>
                <a:cubicBezTo>
                  <a:pt x="2205" y="1660"/>
                  <a:pt x="2205" y="1660"/>
                  <a:pt x="2205" y="1660"/>
                </a:cubicBezTo>
                <a:cubicBezTo>
                  <a:pt x="2124" y="1660"/>
                  <a:pt x="2042" y="1606"/>
                  <a:pt x="2042" y="1524"/>
                </a:cubicBezTo>
                <a:cubicBezTo>
                  <a:pt x="2042" y="299"/>
                  <a:pt x="2042" y="299"/>
                  <a:pt x="2042" y="299"/>
                </a:cubicBezTo>
                <a:cubicBezTo>
                  <a:pt x="1688" y="299"/>
                  <a:pt x="1688" y="299"/>
                  <a:pt x="1688" y="299"/>
                </a:cubicBezTo>
                <a:cubicBezTo>
                  <a:pt x="1688" y="1142"/>
                  <a:pt x="1688" y="1142"/>
                  <a:pt x="1688" y="1142"/>
                </a:cubicBezTo>
                <a:cubicBezTo>
                  <a:pt x="1688" y="1224"/>
                  <a:pt x="1633" y="1279"/>
                  <a:pt x="1552" y="1279"/>
                </a:cubicBezTo>
                <a:cubicBezTo>
                  <a:pt x="137" y="1279"/>
                  <a:pt x="137" y="1279"/>
                  <a:pt x="137" y="1279"/>
                </a:cubicBezTo>
                <a:cubicBezTo>
                  <a:pt x="109" y="1279"/>
                  <a:pt x="55" y="1251"/>
                  <a:pt x="28" y="1224"/>
                </a:cubicBezTo>
                <a:cubicBezTo>
                  <a:pt x="0" y="1197"/>
                  <a:pt x="0" y="1142"/>
                  <a:pt x="0" y="1088"/>
                </a:cubicBezTo>
                <a:lnTo>
                  <a:pt x="327" y="1007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210" name="Freeform 209"/>
          <p:cNvSpPr>
            <a:spLocks noChangeArrowheads="1"/>
          </p:cNvSpPr>
          <p:nvPr/>
        </p:nvSpPr>
        <p:spPr bwMode="auto">
          <a:xfrm rot="10800000">
            <a:off x="3704327" y="2736556"/>
            <a:ext cx="6732756" cy="1648123"/>
          </a:xfrm>
          <a:custGeom>
            <a:avLst/>
            <a:gdLst>
              <a:gd name="T0" fmla="*/ 354 w 6778"/>
              <a:gd name="T1" fmla="*/ 980 h 1661"/>
              <a:gd name="T2" fmla="*/ 354 w 6778"/>
              <a:gd name="T3" fmla="*/ 980 h 1661"/>
              <a:gd name="T4" fmla="*/ 4028 w 6778"/>
              <a:gd name="T5" fmla="*/ 980 h 1661"/>
              <a:gd name="T6" fmla="*/ 4028 w 6778"/>
              <a:gd name="T7" fmla="*/ 136 h 1661"/>
              <a:gd name="T8" fmla="*/ 4164 w 6778"/>
              <a:gd name="T9" fmla="*/ 0 h 1661"/>
              <a:gd name="T10" fmla="*/ 4817 w 6778"/>
              <a:gd name="T11" fmla="*/ 0 h 1661"/>
              <a:gd name="T12" fmla="*/ 4954 w 6778"/>
              <a:gd name="T13" fmla="*/ 136 h 1661"/>
              <a:gd name="T14" fmla="*/ 4954 w 6778"/>
              <a:gd name="T15" fmla="*/ 1361 h 1661"/>
              <a:gd name="T16" fmla="*/ 5281 w 6778"/>
              <a:gd name="T17" fmla="*/ 1361 h 1661"/>
              <a:gd name="T18" fmla="*/ 5281 w 6778"/>
              <a:gd name="T19" fmla="*/ 218 h 1661"/>
              <a:gd name="T20" fmla="*/ 5416 w 6778"/>
              <a:gd name="T21" fmla="*/ 54 h 1661"/>
              <a:gd name="T22" fmla="*/ 6641 w 6778"/>
              <a:gd name="T23" fmla="*/ 54 h 1661"/>
              <a:gd name="T24" fmla="*/ 6777 w 6778"/>
              <a:gd name="T25" fmla="*/ 218 h 1661"/>
              <a:gd name="T26" fmla="*/ 6641 w 6778"/>
              <a:gd name="T27" fmla="*/ 354 h 1661"/>
              <a:gd name="T28" fmla="*/ 5552 w 6778"/>
              <a:gd name="T29" fmla="*/ 354 h 1661"/>
              <a:gd name="T30" fmla="*/ 5552 w 6778"/>
              <a:gd name="T31" fmla="*/ 1524 h 1661"/>
              <a:gd name="T32" fmla="*/ 5416 w 6778"/>
              <a:gd name="T33" fmla="*/ 1660 h 1661"/>
              <a:gd name="T34" fmla="*/ 4817 w 6778"/>
              <a:gd name="T35" fmla="*/ 1660 h 1661"/>
              <a:gd name="T36" fmla="*/ 4681 w 6778"/>
              <a:gd name="T37" fmla="*/ 1524 h 1661"/>
              <a:gd name="T38" fmla="*/ 4681 w 6778"/>
              <a:gd name="T39" fmla="*/ 272 h 1661"/>
              <a:gd name="T40" fmla="*/ 4301 w 6778"/>
              <a:gd name="T41" fmla="*/ 272 h 1661"/>
              <a:gd name="T42" fmla="*/ 4301 w 6778"/>
              <a:gd name="T43" fmla="*/ 1116 h 1661"/>
              <a:gd name="T44" fmla="*/ 4164 w 6778"/>
              <a:gd name="T45" fmla="*/ 1280 h 1661"/>
              <a:gd name="T46" fmla="*/ 136 w 6778"/>
              <a:gd name="T47" fmla="*/ 1280 h 1661"/>
              <a:gd name="T48" fmla="*/ 27 w 6778"/>
              <a:gd name="T49" fmla="*/ 1225 h 1661"/>
              <a:gd name="T50" fmla="*/ 0 w 6778"/>
              <a:gd name="T51" fmla="*/ 1089 h 1661"/>
              <a:gd name="T52" fmla="*/ 354 w 6778"/>
              <a:gd name="T53" fmla="*/ 980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778" h="1661">
                <a:moveTo>
                  <a:pt x="354" y="980"/>
                </a:moveTo>
                <a:lnTo>
                  <a:pt x="354" y="980"/>
                </a:lnTo>
                <a:cubicBezTo>
                  <a:pt x="4028" y="980"/>
                  <a:pt x="4028" y="980"/>
                  <a:pt x="4028" y="980"/>
                </a:cubicBezTo>
                <a:cubicBezTo>
                  <a:pt x="4028" y="136"/>
                  <a:pt x="4028" y="136"/>
                  <a:pt x="4028" y="136"/>
                </a:cubicBezTo>
                <a:cubicBezTo>
                  <a:pt x="4028" y="54"/>
                  <a:pt x="4083" y="0"/>
                  <a:pt x="4164" y="0"/>
                </a:cubicBezTo>
                <a:cubicBezTo>
                  <a:pt x="4817" y="0"/>
                  <a:pt x="4817" y="0"/>
                  <a:pt x="4817" y="0"/>
                </a:cubicBezTo>
                <a:cubicBezTo>
                  <a:pt x="4899" y="0"/>
                  <a:pt x="4954" y="54"/>
                  <a:pt x="4954" y="136"/>
                </a:cubicBezTo>
                <a:cubicBezTo>
                  <a:pt x="4954" y="1361"/>
                  <a:pt x="4954" y="1361"/>
                  <a:pt x="4954" y="1361"/>
                </a:cubicBezTo>
                <a:cubicBezTo>
                  <a:pt x="5281" y="1361"/>
                  <a:pt x="5281" y="1361"/>
                  <a:pt x="5281" y="1361"/>
                </a:cubicBezTo>
                <a:cubicBezTo>
                  <a:pt x="5281" y="218"/>
                  <a:pt x="5281" y="218"/>
                  <a:pt x="5281" y="218"/>
                </a:cubicBezTo>
                <a:cubicBezTo>
                  <a:pt x="5281" y="136"/>
                  <a:pt x="5335" y="54"/>
                  <a:pt x="5416" y="54"/>
                </a:cubicBezTo>
                <a:cubicBezTo>
                  <a:pt x="6641" y="54"/>
                  <a:pt x="6641" y="54"/>
                  <a:pt x="6641" y="54"/>
                </a:cubicBezTo>
                <a:cubicBezTo>
                  <a:pt x="6723" y="54"/>
                  <a:pt x="6777" y="136"/>
                  <a:pt x="6777" y="218"/>
                </a:cubicBezTo>
                <a:cubicBezTo>
                  <a:pt x="6777" y="300"/>
                  <a:pt x="6723" y="354"/>
                  <a:pt x="6641" y="354"/>
                </a:cubicBezTo>
                <a:cubicBezTo>
                  <a:pt x="5552" y="354"/>
                  <a:pt x="5552" y="354"/>
                  <a:pt x="5552" y="354"/>
                </a:cubicBezTo>
                <a:cubicBezTo>
                  <a:pt x="5552" y="1524"/>
                  <a:pt x="5552" y="1524"/>
                  <a:pt x="5552" y="1524"/>
                </a:cubicBezTo>
                <a:cubicBezTo>
                  <a:pt x="5552" y="1606"/>
                  <a:pt x="5498" y="1660"/>
                  <a:pt x="5416" y="1660"/>
                </a:cubicBezTo>
                <a:cubicBezTo>
                  <a:pt x="4817" y="1660"/>
                  <a:pt x="4817" y="1660"/>
                  <a:pt x="4817" y="1660"/>
                </a:cubicBezTo>
                <a:cubicBezTo>
                  <a:pt x="4736" y="1660"/>
                  <a:pt x="4681" y="1606"/>
                  <a:pt x="4681" y="1524"/>
                </a:cubicBezTo>
                <a:cubicBezTo>
                  <a:pt x="4681" y="272"/>
                  <a:pt x="4681" y="272"/>
                  <a:pt x="4681" y="272"/>
                </a:cubicBezTo>
                <a:cubicBezTo>
                  <a:pt x="4301" y="272"/>
                  <a:pt x="4301" y="272"/>
                  <a:pt x="4301" y="272"/>
                </a:cubicBezTo>
                <a:cubicBezTo>
                  <a:pt x="4301" y="1116"/>
                  <a:pt x="4301" y="1116"/>
                  <a:pt x="4301" y="1116"/>
                </a:cubicBezTo>
                <a:cubicBezTo>
                  <a:pt x="4301" y="1198"/>
                  <a:pt x="4246" y="1280"/>
                  <a:pt x="4164" y="1280"/>
                </a:cubicBezTo>
                <a:cubicBezTo>
                  <a:pt x="136" y="1280"/>
                  <a:pt x="136" y="1280"/>
                  <a:pt x="136" y="1280"/>
                </a:cubicBezTo>
                <a:cubicBezTo>
                  <a:pt x="109" y="1280"/>
                  <a:pt x="55" y="1252"/>
                  <a:pt x="27" y="1225"/>
                </a:cubicBezTo>
                <a:cubicBezTo>
                  <a:pt x="0" y="1171"/>
                  <a:pt x="0" y="1116"/>
                  <a:pt x="0" y="1089"/>
                </a:cubicBezTo>
                <a:lnTo>
                  <a:pt x="354" y="98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211" name="Freeform 210"/>
          <p:cNvSpPr>
            <a:spLocks noChangeArrowheads="1"/>
          </p:cNvSpPr>
          <p:nvPr/>
        </p:nvSpPr>
        <p:spPr bwMode="auto">
          <a:xfrm rot="10800000">
            <a:off x="3108197" y="978850"/>
            <a:ext cx="6842339" cy="1674423"/>
          </a:xfrm>
          <a:custGeom>
            <a:avLst/>
            <a:gdLst>
              <a:gd name="T0" fmla="*/ 327 w 6887"/>
              <a:gd name="T1" fmla="*/ 1007 h 1688"/>
              <a:gd name="T2" fmla="*/ 327 w 6887"/>
              <a:gd name="T3" fmla="*/ 1007 h 1688"/>
              <a:gd name="T4" fmla="*/ 1388 w 6887"/>
              <a:gd name="T5" fmla="*/ 1007 h 1688"/>
              <a:gd name="T6" fmla="*/ 1388 w 6887"/>
              <a:gd name="T7" fmla="*/ 163 h 1688"/>
              <a:gd name="T8" fmla="*/ 1551 w 6887"/>
              <a:gd name="T9" fmla="*/ 0 h 1688"/>
              <a:gd name="T10" fmla="*/ 2205 w 6887"/>
              <a:gd name="T11" fmla="*/ 0 h 1688"/>
              <a:gd name="T12" fmla="*/ 2341 w 6887"/>
              <a:gd name="T13" fmla="*/ 163 h 1688"/>
              <a:gd name="T14" fmla="*/ 2341 w 6887"/>
              <a:gd name="T15" fmla="*/ 1389 h 1688"/>
              <a:gd name="T16" fmla="*/ 2667 w 6887"/>
              <a:gd name="T17" fmla="*/ 1389 h 1688"/>
              <a:gd name="T18" fmla="*/ 2667 w 6887"/>
              <a:gd name="T19" fmla="*/ 218 h 1688"/>
              <a:gd name="T20" fmla="*/ 2803 w 6887"/>
              <a:gd name="T21" fmla="*/ 82 h 1688"/>
              <a:gd name="T22" fmla="*/ 6750 w 6887"/>
              <a:gd name="T23" fmla="*/ 82 h 1688"/>
              <a:gd name="T24" fmla="*/ 6886 w 6887"/>
              <a:gd name="T25" fmla="*/ 218 h 1688"/>
              <a:gd name="T26" fmla="*/ 6750 w 6887"/>
              <a:gd name="T27" fmla="*/ 381 h 1688"/>
              <a:gd name="T28" fmla="*/ 2940 w 6887"/>
              <a:gd name="T29" fmla="*/ 381 h 1688"/>
              <a:gd name="T30" fmla="*/ 2940 w 6887"/>
              <a:gd name="T31" fmla="*/ 1524 h 1688"/>
              <a:gd name="T32" fmla="*/ 2803 w 6887"/>
              <a:gd name="T33" fmla="*/ 1687 h 1688"/>
              <a:gd name="T34" fmla="*/ 2205 w 6887"/>
              <a:gd name="T35" fmla="*/ 1687 h 1688"/>
              <a:gd name="T36" fmla="*/ 2041 w 6887"/>
              <a:gd name="T37" fmla="*/ 1524 h 1688"/>
              <a:gd name="T38" fmla="*/ 2041 w 6887"/>
              <a:gd name="T39" fmla="*/ 300 h 1688"/>
              <a:gd name="T40" fmla="*/ 1687 w 6887"/>
              <a:gd name="T41" fmla="*/ 300 h 1688"/>
              <a:gd name="T42" fmla="*/ 1687 w 6887"/>
              <a:gd name="T43" fmla="*/ 1143 h 1688"/>
              <a:gd name="T44" fmla="*/ 1551 w 6887"/>
              <a:gd name="T45" fmla="*/ 1280 h 1688"/>
              <a:gd name="T46" fmla="*/ 136 w 6887"/>
              <a:gd name="T47" fmla="*/ 1280 h 1688"/>
              <a:gd name="T48" fmla="*/ 27 w 6887"/>
              <a:gd name="T49" fmla="*/ 1225 h 1688"/>
              <a:gd name="T50" fmla="*/ 0 w 6887"/>
              <a:gd name="T51" fmla="*/ 1116 h 1688"/>
              <a:gd name="T52" fmla="*/ 327 w 6887"/>
              <a:gd name="T53" fmla="*/ 1007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887" h="1688">
                <a:moveTo>
                  <a:pt x="327" y="1007"/>
                </a:moveTo>
                <a:lnTo>
                  <a:pt x="327" y="1007"/>
                </a:lnTo>
                <a:cubicBezTo>
                  <a:pt x="1388" y="1007"/>
                  <a:pt x="1388" y="1007"/>
                  <a:pt x="1388" y="1007"/>
                </a:cubicBezTo>
                <a:cubicBezTo>
                  <a:pt x="1388" y="163"/>
                  <a:pt x="1388" y="163"/>
                  <a:pt x="1388" y="163"/>
                </a:cubicBezTo>
                <a:cubicBezTo>
                  <a:pt x="1388" y="82"/>
                  <a:pt x="1470" y="0"/>
                  <a:pt x="1551" y="0"/>
                </a:cubicBezTo>
                <a:cubicBezTo>
                  <a:pt x="2205" y="0"/>
                  <a:pt x="2205" y="0"/>
                  <a:pt x="2205" y="0"/>
                </a:cubicBezTo>
                <a:cubicBezTo>
                  <a:pt x="2287" y="0"/>
                  <a:pt x="2341" y="82"/>
                  <a:pt x="2341" y="163"/>
                </a:cubicBezTo>
                <a:cubicBezTo>
                  <a:pt x="2341" y="1389"/>
                  <a:pt x="2341" y="1389"/>
                  <a:pt x="2341" y="1389"/>
                </a:cubicBezTo>
                <a:cubicBezTo>
                  <a:pt x="2667" y="1389"/>
                  <a:pt x="2667" y="1389"/>
                  <a:pt x="2667" y="1389"/>
                </a:cubicBezTo>
                <a:cubicBezTo>
                  <a:pt x="2667" y="218"/>
                  <a:pt x="2667" y="218"/>
                  <a:pt x="2667" y="218"/>
                </a:cubicBezTo>
                <a:cubicBezTo>
                  <a:pt x="2667" y="136"/>
                  <a:pt x="2722" y="82"/>
                  <a:pt x="2803" y="82"/>
                </a:cubicBezTo>
                <a:cubicBezTo>
                  <a:pt x="6750" y="82"/>
                  <a:pt x="6750" y="82"/>
                  <a:pt x="6750" y="82"/>
                </a:cubicBezTo>
                <a:cubicBezTo>
                  <a:pt x="6831" y="82"/>
                  <a:pt x="6886" y="136"/>
                  <a:pt x="6886" y="218"/>
                </a:cubicBezTo>
                <a:cubicBezTo>
                  <a:pt x="6886" y="300"/>
                  <a:pt x="6831" y="381"/>
                  <a:pt x="6750" y="381"/>
                </a:cubicBezTo>
                <a:cubicBezTo>
                  <a:pt x="2940" y="381"/>
                  <a:pt x="2940" y="381"/>
                  <a:pt x="2940" y="381"/>
                </a:cubicBezTo>
                <a:cubicBezTo>
                  <a:pt x="2940" y="1524"/>
                  <a:pt x="2940" y="1524"/>
                  <a:pt x="2940" y="1524"/>
                </a:cubicBezTo>
                <a:cubicBezTo>
                  <a:pt x="2940" y="1606"/>
                  <a:pt x="2885" y="1687"/>
                  <a:pt x="2803" y="1687"/>
                </a:cubicBezTo>
                <a:cubicBezTo>
                  <a:pt x="2205" y="1687"/>
                  <a:pt x="2205" y="1687"/>
                  <a:pt x="2205" y="1687"/>
                </a:cubicBezTo>
                <a:cubicBezTo>
                  <a:pt x="2123" y="1687"/>
                  <a:pt x="2041" y="1606"/>
                  <a:pt x="2041" y="1524"/>
                </a:cubicBezTo>
                <a:cubicBezTo>
                  <a:pt x="2041" y="300"/>
                  <a:pt x="2041" y="300"/>
                  <a:pt x="2041" y="300"/>
                </a:cubicBezTo>
                <a:cubicBezTo>
                  <a:pt x="1687" y="300"/>
                  <a:pt x="1687" y="300"/>
                  <a:pt x="1687" y="300"/>
                </a:cubicBezTo>
                <a:cubicBezTo>
                  <a:pt x="1687" y="1143"/>
                  <a:pt x="1687" y="1143"/>
                  <a:pt x="1687" y="1143"/>
                </a:cubicBezTo>
                <a:cubicBezTo>
                  <a:pt x="1687" y="1225"/>
                  <a:pt x="1633" y="1280"/>
                  <a:pt x="1551" y="1280"/>
                </a:cubicBezTo>
                <a:cubicBezTo>
                  <a:pt x="136" y="1280"/>
                  <a:pt x="136" y="1280"/>
                  <a:pt x="136" y="1280"/>
                </a:cubicBezTo>
                <a:cubicBezTo>
                  <a:pt x="109" y="1280"/>
                  <a:pt x="54" y="1280"/>
                  <a:pt x="27" y="1225"/>
                </a:cubicBezTo>
                <a:cubicBezTo>
                  <a:pt x="0" y="1198"/>
                  <a:pt x="0" y="1143"/>
                  <a:pt x="0" y="1116"/>
                </a:cubicBezTo>
                <a:lnTo>
                  <a:pt x="327" y="1007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224" name="Trapezoid 223"/>
          <p:cNvSpPr/>
          <p:nvPr/>
        </p:nvSpPr>
        <p:spPr>
          <a:xfrm rot="5400000">
            <a:off x="10136505" y="1094678"/>
            <a:ext cx="1219200" cy="618047"/>
          </a:xfrm>
          <a:prstGeom prst="trapezoi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25" name="Trapezoid 224"/>
          <p:cNvSpPr/>
          <p:nvPr/>
        </p:nvSpPr>
        <p:spPr>
          <a:xfrm rot="5400000">
            <a:off x="10136505" y="2621751"/>
            <a:ext cx="1219200" cy="618047"/>
          </a:xfrm>
          <a:prstGeom prst="trapezoi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26" name="Trapezoid 225"/>
          <p:cNvSpPr/>
          <p:nvPr/>
        </p:nvSpPr>
        <p:spPr>
          <a:xfrm rot="5400000">
            <a:off x="10136505" y="4158942"/>
            <a:ext cx="1219200" cy="618047"/>
          </a:xfrm>
          <a:prstGeom prst="trapezoid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grpSp>
        <p:nvGrpSpPr>
          <p:cNvPr id="252" name="Group 251"/>
          <p:cNvGrpSpPr/>
          <p:nvPr/>
        </p:nvGrpSpPr>
        <p:grpSpPr>
          <a:xfrm>
            <a:off x="5962433" y="1645565"/>
            <a:ext cx="908424" cy="989963"/>
            <a:chOff x="4572000" y="1333995"/>
            <a:chExt cx="681318" cy="809848"/>
          </a:xfrm>
          <a:solidFill>
            <a:schemeClr val="bg1">
              <a:lumMod val="50000"/>
            </a:schemeClr>
          </a:solidFill>
        </p:grpSpPr>
        <p:sp>
          <p:nvSpPr>
            <p:cNvPr id="248" name="Rectangle 247"/>
            <p:cNvSpPr/>
            <p:nvPr/>
          </p:nvSpPr>
          <p:spPr>
            <a:xfrm>
              <a:off x="4572000" y="1694017"/>
              <a:ext cx="681318" cy="449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49" name="Triangle 248"/>
            <p:cNvSpPr/>
            <p:nvPr/>
          </p:nvSpPr>
          <p:spPr>
            <a:xfrm>
              <a:off x="4754899" y="1333995"/>
              <a:ext cx="333450" cy="5221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620573" y="1342146"/>
              <a:ext cx="560134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742330" y="1615416"/>
              <a:ext cx="363949" cy="1404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253" name="Group 252"/>
          <p:cNvGrpSpPr/>
          <p:nvPr/>
        </p:nvGrpSpPr>
        <p:grpSpPr>
          <a:xfrm rot="5400000">
            <a:off x="8006869" y="4935197"/>
            <a:ext cx="908424" cy="989963"/>
            <a:chOff x="4572000" y="1333995"/>
            <a:chExt cx="681318" cy="809848"/>
          </a:xfrm>
          <a:solidFill>
            <a:schemeClr val="bg1">
              <a:lumMod val="50000"/>
            </a:schemeClr>
          </a:solidFill>
        </p:grpSpPr>
        <p:sp>
          <p:nvSpPr>
            <p:cNvPr id="254" name="Rectangle 253"/>
            <p:cNvSpPr/>
            <p:nvPr/>
          </p:nvSpPr>
          <p:spPr>
            <a:xfrm>
              <a:off x="4572000" y="1694017"/>
              <a:ext cx="681318" cy="449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55" name="Triangle 254"/>
            <p:cNvSpPr/>
            <p:nvPr/>
          </p:nvSpPr>
          <p:spPr>
            <a:xfrm>
              <a:off x="4754899" y="1333995"/>
              <a:ext cx="333450" cy="5221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620573" y="1342146"/>
              <a:ext cx="560134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742330" y="1615416"/>
              <a:ext cx="363949" cy="1404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58" name="Block Arc 257"/>
          <p:cNvSpPr/>
          <p:nvPr/>
        </p:nvSpPr>
        <p:spPr>
          <a:xfrm rot="5400000">
            <a:off x="7440707" y="3114637"/>
            <a:ext cx="1565687" cy="1565687"/>
          </a:xfrm>
          <a:prstGeom prst="blockArc">
            <a:avLst>
              <a:gd name="adj1" fmla="val 10800000"/>
              <a:gd name="adj2" fmla="val 21320088"/>
              <a:gd name="adj3" fmla="val 159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3" name="Block Arc 262"/>
          <p:cNvSpPr/>
          <p:nvPr/>
        </p:nvSpPr>
        <p:spPr>
          <a:xfrm rot="10800000">
            <a:off x="3785701" y="1628153"/>
            <a:ext cx="1565687" cy="1565687"/>
          </a:xfrm>
          <a:prstGeom prst="blockArc">
            <a:avLst>
              <a:gd name="adj1" fmla="val 10800000"/>
              <a:gd name="adj2" fmla="val 21320088"/>
              <a:gd name="adj3" fmla="val 159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5404810" y="3333243"/>
            <a:ext cx="475373" cy="464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65" name="Rectangle 264"/>
          <p:cNvSpPr/>
          <p:nvPr/>
        </p:nvSpPr>
        <p:spPr>
          <a:xfrm>
            <a:off x="7776187" y="3029037"/>
            <a:ext cx="475373" cy="464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66" name="Rectangle 265"/>
          <p:cNvSpPr/>
          <p:nvPr/>
        </p:nvSpPr>
        <p:spPr>
          <a:xfrm>
            <a:off x="7541167" y="1580250"/>
            <a:ext cx="475373" cy="464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67" name="Rectangle 266"/>
          <p:cNvSpPr/>
          <p:nvPr/>
        </p:nvSpPr>
        <p:spPr>
          <a:xfrm>
            <a:off x="3949754" y="5224871"/>
            <a:ext cx="475373" cy="464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68" name="Rectangle 267"/>
          <p:cNvSpPr/>
          <p:nvPr/>
        </p:nvSpPr>
        <p:spPr>
          <a:xfrm>
            <a:off x="5971478" y="5224871"/>
            <a:ext cx="475373" cy="464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cxnSp>
        <p:nvCxnSpPr>
          <p:cNvPr id="301" name="Straight Connector 300"/>
          <p:cNvCxnSpPr/>
          <p:nvPr/>
        </p:nvCxnSpPr>
        <p:spPr>
          <a:xfrm>
            <a:off x="4811451" y="2918851"/>
            <a:ext cx="92527" cy="185392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8792131" y="3880785"/>
            <a:ext cx="201163" cy="19364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410090" y="1513772"/>
            <a:ext cx="768564" cy="0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410038" y="1517615"/>
            <a:ext cx="4833" cy="968597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776286" y="2493913"/>
            <a:ext cx="637081" cy="0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769412" y="1137920"/>
            <a:ext cx="0" cy="1353371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147859" y="1123577"/>
            <a:ext cx="0" cy="1290916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753225" y="2422196"/>
            <a:ext cx="3374305" cy="0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Snip Same Side Corner Rectangle 221"/>
          <p:cNvSpPr/>
          <p:nvPr/>
        </p:nvSpPr>
        <p:spPr>
          <a:xfrm rot="16200000">
            <a:off x="9102875" y="681806"/>
            <a:ext cx="1443789" cy="1443789"/>
          </a:xfrm>
          <a:prstGeom prst="snip2Same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27" name="Freeform 226"/>
          <p:cNvSpPr>
            <a:spLocks noChangeArrowheads="1"/>
          </p:cNvSpPr>
          <p:nvPr/>
        </p:nvSpPr>
        <p:spPr bwMode="auto">
          <a:xfrm rot="10800000">
            <a:off x="9356596" y="924399"/>
            <a:ext cx="936347" cy="936348"/>
          </a:xfrm>
          <a:custGeom>
            <a:avLst/>
            <a:gdLst>
              <a:gd name="T0" fmla="*/ 1360 w 1361"/>
              <a:gd name="T1" fmla="*/ 680 h 1361"/>
              <a:gd name="T2" fmla="*/ 1360 w 1361"/>
              <a:gd name="T3" fmla="*/ 680 h 1361"/>
              <a:gd name="T4" fmla="*/ 680 w 1361"/>
              <a:gd name="T5" fmla="*/ 0 h 1361"/>
              <a:gd name="T6" fmla="*/ 0 w 1361"/>
              <a:gd name="T7" fmla="*/ 680 h 1361"/>
              <a:gd name="T8" fmla="*/ 680 w 1361"/>
              <a:gd name="T9" fmla="*/ 1360 h 1361"/>
              <a:gd name="T10" fmla="*/ 1360 w 1361"/>
              <a:gd name="T11" fmla="*/ 68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1361">
                <a:moveTo>
                  <a:pt x="1360" y="680"/>
                </a:moveTo>
                <a:lnTo>
                  <a:pt x="1360" y="680"/>
                </a:lnTo>
                <a:cubicBezTo>
                  <a:pt x="1360" y="326"/>
                  <a:pt x="1061" y="0"/>
                  <a:pt x="680" y="0"/>
                </a:cubicBezTo>
                <a:cubicBezTo>
                  <a:pt x="299" y="0"/>
                  <a:pt x="0" y="326"/>
                  <a:pt x="0" y="680"/>
                </a:cubicBezTo>
                <a:cubicBezTo>
                  <a:pt x="0" y="1061"/>
                  <a:pt x="299" y="1360"/>
                  <a:pt x="680" y="1360"/>
                </a:cubicBezTo>
                <a:cubicBezTo>
                  <a:pt x="1061" y="1360"/>
                  <a:pt x="1360" y="1061"/>
                  <a:pt x="1360" y="68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233" name="TextBox 232"/>
          <p:cNvSpPr txBox="1"/>
          <p:nvPr/>
        </p:nvSpPr>
        <p:spPr>
          <a:xfrm>
            <a:off x="9426272" y="1079745"/>
            <a:ext cx="759440" cy="615553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he-IL" sz="3200" b="1" dirty="0" smtClean="0">
                <a:solidFill>
                  <a:schemeClr val="accent6">
                    <a:lumMod val="75000"/>
                  </a:schemeClr>
                </a:solidFill>
              </a:rPr>
              <a:t>יסודי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6311167" y="3246949"/>
            <a:ext cx="2952363" cy="4251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294368" y="3257664"/>
            <a:ext cx="4833" cy="968597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653742" y="4227089"/>
            <a:ext cx="637081" cy="0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658821" y="2892611"/>
            <a:ext cx="0" cy="1326776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044141" y="2876407"/>
            <a:ext cx="613176" cy="0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044141" y="2894405"/>
            <a:ext cx="0" cy="1290916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398684" y="4191231"/>
            <a:ext cx="637081" cy="0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247531" y="4537867"/>
            <a:ext cx="947859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242697" y="4548582"/>
            <a:ext cx="4833" cy="968597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602072" y="5518008"/>
            <a:ext cx="637081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85039" y="4183528"/>
            <a:ext cx="0" cy="1326776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944660" y="4155371"/>
            <a:ext cx="637081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944659" y="4166497"/>
            <a:ext cx="0" cy="1290916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561978" y="5458244"/>
            <a:ext cx="3374305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67794" y="3277123"/>
            <a:ext cx="2589921" cy="1613311"/>
            <a:chOff x="2260860" y="2655281"/>
            <a:chExt cx="1382426" cy="1012544"/>
          </a:xfrm>
        </p:grpSpPr>
        <p:sp>
          <p:nvSpPr>
            <p:cNvPr id="241" name="Pentagon 240"/>
            <p:cNvSpPr/>
            <p:nvPr/>
          </p:nvSpPr>
          <p:spPr>
            <a:xfrm>
              <a:off x="2863357" y="2910588"/>
              <a:ext cx="779929" cy="46940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2" name="Freeform 241"/>
            <p:cNvSpPr>
              <a:spLocks noChangeArrowheads="1"/>
            </p:cNvSpPr>
            <p:nvPr/>
          </p:nvSpPr>
          <p:spPr bwMode="auto">
            <a:xfrm rot="10800000">
              <a:off x="2260860" y="2655281"/>
              <a:ext cx="1012543" cy="1012544"/>
            </a:xfrm>
            <a:custGeom>
              <a:avLst/>
              <a:gdLst>
                <a:gd name="T0" fmla="*/ 1360 w 1361"/>
                <a:gd name="T1" fmla="*/ 680 h 1361"/>
                <a:gd name="T2" fmla="*/ 1360 w 1361"/>
                <a:gd name="T3" fmla="*/ 680 h 1361"/>
                <a:gd name="T4" fmla="*/ 680 w 1361"/>
                <a:gd name="T5" fmla="*/ 0 h 1361"/>
                <a:gd name="T6" fmla="*/ 0 w 1361"/>
                <a:gd name="T7" fmla="*/ 680 h 1361"/>
                <a:gd name="T8" fmla="*/ 680 w 1361"/>
                <a:gd name="T9" fmla="*/ 1360 h 1361"/>
                <a:gd name="T10" fmla="*/ 1360 w 1361"/>
                <a:gd name="T11" fmla="*/ 68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1361">
                  <a:moveTo>
                    <a:pt x="1360" y="680"/>
                  </a:moveTo>
                  <a:lnTo>
                    <a:pt x="1360" y="680"/>
                  </a:lnTo>
                  <a:cubicBezTo>
                    <a:pt x="1360" y="326"/>
                    <a:pt x="1061" y="0"/>
                    <a:pt x="680" y="0"/>
                  </a:cubicBezTo>
                  <a:cubicBezTo>
                    <a:pt x="299" y="0"/>
                    <a:pt x="0" y="326"/>
                    <a:pt x="0" y="680"/>
                  </a:cubicBezTo>
                  <a:cubicBezTo>
                    <a:pt x="0" y="1061"/>
                    <a:pt x="299" y="1360"/>
                    <a:pt x="680" y="1360"/>
                  </a:cubicBezTo>
                  <a:cubicBezTo>
                    <a:pt x="1061" y="1360"/>
                    <a:pt x="1360" y="1061"/>
                    <a:pt x="1360" y="68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315460" y="2707173"/>
              <a:ext cx="917780" cy="85790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לימוד מיומנויות תחת תכנית הפודטק</a:t>
              </a:r>
            </a:p>
            <a:p>
              <a:pPr algn="ctr"/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תחרות פודטק</a:t>
              </a:r>
            </a:p>
            <a:p>
              <a:pPr algn="ctr"/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לאומית/</a:t>
              </a:r>
            </a:p>
            <a:p>
              <a:pPr algn="ctr"/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בינלאומית</a:t>
              </a:r>
              <a:endParaRPr lang="en-US" sz="13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91376" y="4817077"/>
            <a:ext cx="1843235" cy="1350059"/>
            <a:chOff x="1418532" y="3628176"/>
            <a:chExt cx="1382426" cy="1012544"/>
          </a:xfrm>
        </p:grpSpPr>
        <p:sp>
          <p:nvSpPr>
            <p:cNvPr id="244" name="Pentagon 243"/>
            <p:cNvSpPr/>
            <p:nvPr/>
          </p:nvSpPr>
          <p:spPr>
            <a:xfrm>
              <a:off x="2021029" y="3883483"/>
              <a:ext cx="779929" cy="469407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5" name="Freeform 244"/>
            <p:cNvSpPr>
              <a:spLocks noChangeArrowheads="1"/>
            </p:cNvSpPr>
            <p:nvPr/>
          </p:nvSpPr>
          <p:spPr bwMode="auto">
            <a:xfrm rot="10800000">
              <a:off x="1418532" y="3628176"/>
              <a:ext cx="1012543" cy="1012544"/>
            </a:xfrm>
            <a:custGeom>
              <a:avLst/>
              <a:gdLst>
                <a:gd name="T0" fmla="*/ 1360 w 1361"/>
                <a:gd name="T1" fmla="*/ 680 h 1361"/>
                <a:gd name="T2" fmla="*/ 1360 w 1361"/>
                <a:gd name="T3" fmla="*/ 680 h 1361"/>
                <a:gd name="T4" fmla="*/ 680 w 1361"/>
                <a:gd name="T5" fmla="*/ 0 h 1361"/>
                <a:gd name="T6" fmla="*/ 0 w 1361"/>
                <a:gd name="T7" fmla="*/ 680 h 1361"/>
                <a:gd name="T8" fmla="*/ 680 w 1361"/>
                <a:gd name="T9" fmla="*/ 1360 h 1361"/>
                <a:gd name="T10" fmla="*/ 1360 w 1361"/>
                <a:gd name="T11" fmla="*/ 68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1361">
                  <a:moveTo>
                    <a:pt x="1360" y="680"/>
                  </a:moveTo>
                  <a:lnTo>
                    <a:pt x="1360" y="680"/>
                  </a:lnTo>
                  <a:cubicBezTo>
                    <a:pt x="1360" y="326"/>
                    <a:pt x="1061" y="0"/>
                    <a:pt x="680" y="0"/>
                  </a:cubicBezTo>
                  <a:cubicBezTo>
                    <a:pt x="299" y="0"/>
                    <a:pt x="0" y="326"/>
                    <a:pt x="0" y="680"/>
                  </a:cubicBezTo>
                  <a:cubicBezTo>
                    <a:pt x="0" y="1061"/>
                    <a:pt x="299" y="1360"/>
                    <a:pt x="680" y="1360"/>
                  </a:cubicBezTo>
                  <a:cubicBezTo>
                    <a:pt x="1061" y="1360"/>
                    <a:pt x="1360" y="1061"/>
                    <a:pt x="1360" y="68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1473132" y="3835884"/>
              <a:ext cx="917780" cy="584775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he-IL" sz="1600" b="1" dirty="0" err="1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פרויקטי</a:t>
              </a:r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גמר </a:t>
              </a:r>
              <a:r>
                <a:rPr lang="he-IL" sz="1600" b="1" dirty="0" err="1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משולבי</a:t>
              </a:r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דיסציפלינות</a:t>
              </a:r>
              <a:endParaRPr lang="en-US" sz="13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08555" y="1759539"/>
            <a:ext cx="1843235" cy="1350059"/>
            <a:chOff x="1506416" y="1335022"/>
            <a:chExt cx="1382426" cy="1012544"/>
          </a:xfrm>
        </p:grpSpPr>
        <p:sp>
          <p:nvSpPr>
            <p:cNvPr id="240" name="Pentagon 239"/>
            <p:cNvSpPr/>
            <p:nvPr/>
          </p:nvSpPr>
          <p:spPr>
            <a:xfrm>
              <a:off x="2108913" y="1590329"/>
              <a:ext cx="779929" cy="469407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14" name="Freeform 213"/>
            <p:cNvSpPr>
              <a:spLocks noChangeArrowheads="1"/>
            </p:cNvSpPr>
            <p:nvPr/>
          </p:nvSpPr>
          <p:spPr bwMode="auto">
            <a:xfrm rot="10800000">
              <a:off x="1506416" y="1335022"/>
              <a:ext cx="1012543" cy="1012544"/>
            </a:xfrm>
            <a:custGeom>
              <a:avLst/>
              <a:gdLst>
                <a:gd name="T0" fmla="*/ 1360 w 1361"/>
                <a:gd name="T1" fmla="*/ 680 h 1361"/>
                <a:gd name="T2" fmla="*/ 1360 w 1361"/>
                <a:gd name="T3" fmla="*/ 680 h 1361"/>
                <a:gd name="T4" fmla="*/ 680 w 1361"/>
                <a:gd name="T5" fmla="*/ 0 h 1361"/>
                <a:gd name="T6" fmla="*/ 0 w 1361"/>
                <a:gd name="T7" fmla="*/ 680 h 1361"/>
                <a:gd name="T8" fmla="*/ 680 w 1361"/>
                <a:gd name="T9" fmla="*/ 1360 h 1361"/>
                <a:gd name="T10" fmla="*/ 1360 w 1361"/>
                <a:gd name="T11" fmla="*/ 68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1361">
                  <a:moveTo>
                    <a:pt x="1360" y="680"/>
                  </a:moveTo>
                  <a:lnTo>
                    <a:pt x="1360" y="680"/>
                  </a:lnTo>
                  <a:cubicBezTo>
                    <a:pt x="1360" y="326"/>
                    <a:pt x="1061" y="0"/>
                    <a:pt x="680" y="0"/>
                  </a:cubicBezTo>
                  <a:cubicBezTo>
                    <a:pt x="299" y="0"/>
                    <a:pt x="0" y="326"/>
                    <a:pt x="0" y="680"/>
                  </a:cubicBezTo>
                  <a:cubicBezTo>
                    <a:pt x="0" y="1061"/>
                    <a:pt x="299" y="1360"/>
                    <a:pt x="680" y="1360"/>
                  </a:cubicBezTo>
                  <a:cubicBezTo>
                    <a:pt x="1061" y="1360"/>
                    <a:pt x="1360" y="1061"/>
                    <a:pt x="1360" y="68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561016" y="1542730"/>
              <a:ext cx="917780" cy="74441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תוכנית יזמות</a:t>
              </a:r>
            </a:p>
            <a:p>
              <a:pPr algn="ctr"/>
              <a:r>
                <a:rPr lang="he-IL" sz="1600" b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מדעית, הקמת חממת פודטק קהילתית</a:t>
              </a:r>
              <a:endParaRPr lang="en-US" sz="13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21" name="Snip Same Side Corner Rectangle 220"/>
          <p:cNvSpPr/>
          <p:nvPr/>
        </p:nvSpPr>
        <p:spPr>
          <a:xfrm rot="16200000">
            <a:off x="9102875" y="2208879"/>
            <a:ext cx="1443789" cy="1443789"/>
          </a:xfrm>
          <a:prstGeom prst="snip2Same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28" name="Freeform 227"/>
          <p:cNvSpPr>
            <a:spLocks noChangeArrowheads="1"/>
          </p:cNvSpPr>
          <p:nvPr/>
        </p:nvSpPr>
        <p:spPr bwMode="auto">
          <a:xfrm rot="10800000">
            <a:off x="9356596" y="2465119"/>
            <a:ext cx="936347" cy="936348"/>
          </a:xfrm>
          <a:custGeom>
            <a:avLst/>
            <a:gdLst>
              <a:gd name="T0" fmla="*/ 1360 w 1361"/>
              <a:gd name="T1" fmla="*/ 680 h 1361"/>
              <a:gd name="T2" fmla="*/ 1360 w 1361"/>
              <a:gd name="T3" fmla="*/ 680 h 1361"/>
              <a:gd name="T4" fmla="*/ 680 w 1361"/>
              <a:gd name="T5" fmla="*/ 0 h 1361"/>
              <a:gd name="T6" fmla="*/ 0 w 1361"/>
              <a:gd name="T7" fmla="*/ 680 h 1361"/>
              <a:gd name="T8" fmla="*/ 680 w 1361"/>
              <a:gd name="T9" fmla="*/ 1360 h 1361"/>
              <a:gd name="T10" fmla="*/ 1360 w 1361"/>
              <a:gd name="T11" fmla="*/ 68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1361">
                <a:moveTo>
                  <a:pt x="1360" y="680"/>
                </a:moveTo>
                <a:lnTo>
                  <a:pt x="1360" y="680"/>
                </a:lnTo>
                <a:cubicBezTo>
                  <a:pt x="1360" y="326"/>
                  <a:pt x="1061" y="0"/>
                  <a:pt x="680" y="0"/>
                </a:cubicBezTo>
                <a:cubicBezTo>
                  <a:pt x="299" y="0"/>
                  <a:pt x="0" y="326"/>
                  <a:pt x="0" y="680"/>
                </a:cubicBezTo>
                <a:cubicBezTo>
                  <a:pt x="0" y="1061"/>
                  <a:pt x="299" y="1360"/>
                  <a:pt x="680" y="1360"/>
                </a:cubicBezTo>
                <a:cubicBezTo>
                  <a:pt x="1061" y="1360"/>
                  <a:pt x="1360" y="1061"/>
                  <a:pt x="1360" y="68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234" name="TextBox 233"/>
          <p:cNvSpPr txBox="1"/>
          <p:nvPr/>
        </p:nvSpPr>
        <p:spPr>
          <a:xfrm>
            <a:off x="9378826" y="2635529"/>
            <a:ext cx="954148" cy="615553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</a:rPr>
              <a:t>חטה"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</a:rPr>
              <a:t>ב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0" name="Snip Same Side Corner Rectangle 219"/>
          <p:cNvSpPr/>
          <p:nvPr/>
        </p:nvSpPr>
        <p:spPr>
          <a:xfrm rot="16200000">
            <a:off x="9102875" y="3762248"/>
            <a:ext cx="1443789" cy="1443789"/>
          </a:xfrm>
          <a:prstGeom prst="snip2Same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29" name="Freeform 228"/>
          <p:cNvSpPr>
            <a:spLocks noChangeArrowheads="1"/>
          </p:cNvSpPr>
          <p:nvPr/>
        </p:nvSpPr>
        <p:spPr bwMode="auto">
          <a:xfrm rot="10800000">
            <a:off x="9356596" y="4021297"/>
            <a:ext cx="936347" cy="936348"/>
          </a:xfrm>
          <a:custGeom>
            <a:avLst/>
            <a:gdLst>
              <a:gd name="T0" fmla="*/ 1360 w 1361"/>
              <a:gd name="T1" fmla="*/ 680 h 1361"/>
              <a:gd name="T2" fmla="*/ 1360 w 1361"/>
              <a:gd name="T3" fmla="*/ 680 h 1361"/>
              <a:gd name="T4" fmla="*/ 680 w 1361"/>
              <a:gd name="T5" fmla="*/ 0 h 1361"/>
              <a:gd name="T6" fmla="*/ 0 w 1361"/>
              <a:gd name="T7" fmla="*/ 680 h 1361"/>
              <a:gd name="T8" fmla="*/ 680 w 1361"/>
              <a:gd name="T9" fmla="*/ 1360 h 1361"/>
              <a:gd name="T10" fmla="*/ 1360 w 1361"/>
              <a:gd name="T11" fmla="*/ 68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1361">
                <a:moveTo>
                  <a:pt x="1360" y="680"/>
                </a:moveTo>
                <a:lnTo>
                  <a:pt x="1360" y="680"/>
                </a:lnTo>
                <a:cubicBezTo>
                  <a:pt x="1360" y="326"/>
                  <a:pt x="1061" y="0"/>
                  <a:pt x="680" y="0"/>
                </a:cubicBezTo>
                <a:cubicBezTo>
                  <a:pt x="299" y="0"/>
                  <a:pt x="0" y="326"/>
                  <a:pt x="0" y="680"/>
                </a:cubicBezTo>
                <a:cubicBezTo>
                  <a:pt x="0" y="1061"/>
                  <a:pt x="299" y="1360"/>
                  <a:pt x="680" y="1360"/>
                </a:cubicBezTo>
                <a:cubicBezTo>
                  <a:pt x="1061" y="1360"/>
                  <a:pt x="1360" y="1061"/>
                  <a:pt x="1360" y="68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235" name="TextBox 234"/>
          <p:cNvSpPr txBox="1"/>
          <p:nvPr/>
        </p:nvSpPr>
        <p:spPr>
          <a:xfrm>
            <a:off x="9426272" y="4198472"/>
            <a:ext cx="759440" cy="615553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he-IL" sz="3200" b="1" dirty="0" smtClean="0">
                <a:solidFill>
                  <a:schemeClr val="accent2"/>
                </a:solidFill>
              </a:rPr>
              <a:t>תיכון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147859" y="1119324"/>
            <a:ext cx="613176" cy="0"/>
          </a:xfrm>
          <a:prstGeom prst="line">
            <a:avLst/>
          </a:prstGeom>
          <a:ln w="762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7481905" y="1007960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8877819" y="1403700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865617" y="2301984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4582319" y="2301984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8111310" y="2386056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6967339" y="2301984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524528" y="3178776"/>
            <a:ext cx="25528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524528" y="3931423"/>
            <a:ext cx="25528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939136" y="3540375"/>
            <a:ext cx="25528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6022678" y="4129043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8335191" y="3150963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7630670" y="3150963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848851" y="4557109"/>
            <a:ext cx="25528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458312" y="4875663"/>
            <a:ext cx="25528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581302" y="5345561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5855247" y="5345561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4551163" y="5345561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3855919" y="5345561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8863953" y="4432969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7931129" y="5417079"/>
            <a:ext cx="2756" cy="2323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GFEC</a:t>
            </a:r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117" name="מציין מיקום של כותרת תחתונה 8"/>
          <p:cNvSpPr txBox="1">
            <a:spLocks/>
          </p:cNvSpPr>
          <p:nvPr/>
        </p:nvSpPr>
        <p:spPr>
          <a:xfrm>
            <a:off x="249598" y="6465411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526" y="248194"/>
            <a:ext cx="373597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פרישת תכנית פודטק עירונית  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בשיתוף האיחוד האירופאי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(living labs)</a:t>
            </a:r>
            <a:endParaRPr lang="he-I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1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472717"/>
              </p:ext>
            </p:extLst>
          </p:nvPr>
        </p:nvGraphicFramePr>
        <p:xfrm>
          <a:off x="1907628" y="1691322"/>
          <a:ext cx="7394027" cy="493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דוגמאות לשיתופי פעולה בתוכנית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GFEC8</a:t>
            </a:r>
            <a:r>
              <a:rPr lang="he-I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1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5" name="Google Shape;103;p4"/>
          <p:cNvSpPr txBox="1"/>
          <p:nvPr/>
        </p:nvSpPr>
        <p:spPr>
          <a:xfrm>
            <a:off x="147209" y="590635"/>
            <a:ext cx="6566706" cy="131166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 err="1">
                <a:solidFill>
                  <a:srgbClr val="00ACEE"/>
                </a:solidFill>
                <a:latin typeface="+mj-lt"/>
                <a:ea typeface="+mj-ea"/>
                <a:cs typeface="+mj-cs"/>
              </a:rPr>
              <a:t>דרישות</a:t>
            </a:r>
            <a:r>
              <a:rPr lang="en-US" sz="4100" b="1" dirty="0">
                <a:solidFill>
                  <a:srgbClr val="00ACE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solidFill>
                  <a:srgbClr val="00ACEE"/>
                </a:solidFill>
                <a:latin typeface="+mj-lt"/>
                <a:ea typeface="+mj-ea"/>
                <a:cs typeface="+mj-cs"/>
              </a:rPr>
              <a:t>סף</a:t>
            </a:r>
            <a:r>
              <a:rPr lang="en-US" sz="4100" b="1" dirty="0">
                <a:solidFill>
                  <a:srgbClr val="00ACEE"/>
                </a:solidFill>
                <a:latin typeface="+mj-lt"/>
                <a:ea typeface="+mj-ea"/>
                <a:cs typeface="+mj-cs"/>
              </a:rPr>
              <a:t> </a:t>
            </a:r>
            <a:r>
              <a:rPr lang="he-IL" sz="4100" b="1" dirty="0" smtClean="0">
                <a:solidFill>
                  <a:srgbClr val="00ACEE"/>
                </a:solidFill>
                <a:latin typeface="+mj-lt"/>
                <a:ea typeface="+mj-ea"/>
                <a:cs typeface="+mj-cs"/>
              </a:rPr>
              <a:t>לבתי הספר</a:t>
            </a:r>
            <a:r>
              <a:rPr lang="en-US" sz="4100" b="1" dirty="0">
                <a:solidFill>
                  <a:srgbClr val="00ACE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100" b="1" dirty="0">
                <a:solidFill>
                  <a:srgbClr val="00ACEE"/>
                </a:solidFill>
                <a:latin typeface="+mj-lt"/>
                <a:ea typeface="+mj-ea"/>
                <a:cs typeface="+mj-cs"/>
              </a:rPr>
            </a:br>
            <a:r>
              <a:rPr lang="he-IL" sz="4100" b="1" dirty="0" smtClean="0">
                <a:solidFill>
                  <a:srgbClr val="00ACEE"/>
                </a:solidFill>
                <a:latin typeface="+mj-lt"/>
                <a:ea typeface="+mj-ea"/>
                <a:cs typeface="+mj-cs"/>
              </a:rPr>
              <a:t>תשפ"ב</a:t>
            </a:r>
            <a:endParaRPr lang="en-US" sz="4100" b="1" dirty="0">
              <a:solidFill>
                <a:srgbClr val="00ACE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272142"/>
            <a:ext cx="5920432" cy="3303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342900" algn="r" defTabSz="914400" rtl="1">
              <a:lnSpc>
                <a:spcPct val="90000"/>
              </a:lnSpc>
              <a:spcAft>
                <a:spcPts val="600"/>
              </a:spcAft>
              <a:buClr>
                <a:srgbClr val="ED008C"/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התכנית </a:t>
            </a: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תופעל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בשכבה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נבחרת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342900" algn="r" defTabSz="914400" rtl="1">
              <a:lnSpc>
                <a:spcPct val="90000"/>
              </a:lnSpc>
              <a:spcAft>
                <a:spcPts val="600"/>
              </a:spcAft>
              <a:buClr>
                <a:srgbClr val="ED008C"/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מינימום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מורים </a:t>
            </a: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בצוות</a:t>
            </a:r>
            <a:endParaRPr lang="he-I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r" defTabSz="914400" rtl="1">
              <a:lnSpc>
                <a:spcPct val="90000"/>
              </a:lnSpc>
              <a:spcAft>
                <a:spcPts val="600"/>
              </a:spcAft>
              <a:buClr>
                <a:srgbClr val="ED008C"/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מינימום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כיתות</a:t>
            </a:r>
            <a:r>
              <a:rPr lang="he-I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בשכבה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r" defTabSz="914400" rtl="1">
              <a:lnSpc>
                <a:spcPct val="90000"/>
              </a:lnSpc>
              <a:spcAft>
                <a:spcPts val="600"/>
              </a:spcAft>
              <a:buClr>
                <a:srgbClr val="ED008C"/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המורים המובילים </a:t>
            </a:r>
            <a:r>
              <a:rPr lang="he-I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מחוייבים</a:t>
            </a: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לעבור הכשרה מקצועית בנושא.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r" defTabSz="914400" rtl="1">
              <a:lnSpc>
                <a:spcPct val="90000"/>
              </a:lnSpc>
              <a:spcAft>
                <a:spcPts val="600"/>
              </a:spcAft>
              <a:buClr>
                <a:srgbClr val="ED008C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ישיבת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צוות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פודטק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שבועית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מובנת במערכת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algn="r" defTabSz="914400" rtl="1">
              <a:lnSpc>
                <a:spcPct val="90000"/>
              </a:lnSpc>
              <a:spcAft>
                <a:spcPts val="600"/>
              </a:spcAft>
              <a:buClr>
                <a:srgbClr val="ED008C"/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כל בה"ס יעבוד בשיתוף מנטור חיצוני</a:t>
            </a:r>
          </a:p>
        </p:txBody>
      </p:sp>
      <p:pic>
        <p:nvPicPr>
          <p:cNvPr id="9" name="תמונה 8" descr="שקופית במיקרוסקופ">
            <a:extLst>
              <a:ext uri="{FF2B5EF4-FFF2-40B4-BE49-F238E27FC236}">
                <a16:creationId xmlns:a16="http://schemas.microsoft.com/office/drawing/2014/main" xmlns="" id="{46A75D46-14ED-8249-B411-E6B4BD226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38185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6" name="מציין מיקום של כותרת תחתונה 8"/>
          <p:cNvSpPr txBox="1">
            <a:spLocks/>
          </p:cNvSpPr>
          <p:nvPr/>
        </p:nvSpPr>
        <p:spPr>
          <a:xfrm>
            <a:off x="316535" y="6421960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שושה 2"/>
          <p:cNvSpPr/>
          <p:nvPr/>
        </p:nvSpPr>
        <p:spPr>
          <a:xfrm rot="5400000">
            <a:off x="2131083" y="870698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4" name="משושה 3"/>
          <p:cNvSpPr/>
          <p:nvPr/>
        </p:nvSpPr>
        <p:spPr>
          <a:xfrm rot="5400000">
            <a:off x="3741538" y="870698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" name="משושה 4"/>
          <p:cNvSpPr/>
          <p:nvPr/>
        </p:nvSpPr>
        <p:spPr>
          <a:xfrm rot="5400000">
            <a:off x="5351991" y="870698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משושה 5"/>
          <p:cNvSpPr/>
          <p:nvPr/>
        </p:nvSpPr>
        <p:spPr>
          <a:xfrm rot="5400000">
            <a:off x="6962443" y="870698"/>
            <a:ext cx="1700402" cy="1465864"/>
          </a:xfrm>
          <a:prstGeom prst="hexagon">
            <a:avLst/>
          </a:prstGeom>
          <a:solidFill>
            <a:srgbClr val="FFA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משושה 6"/>
          <p:cNvSpPr/>
          <p:nvPr/>
        </p:nvSpPr>
        <p:spPr>
          <a:xfrm rot="5400000">
            <a:off x="8572893" y="870698"/>
            <a:ext cx="1700402" cy="1465864"/>
          </a:xfrm>
          <a:prstGeom prst="hexagon">
            <a:avLst/>
          </a:prstGeom>
          <a:solidFill>
            <a:srgbClr val="FFA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9" name="משושה 8"/>
          <p:cNvSpPr/>
          <p:nvPr/>
        </p:nvSpPr>
        <p:spPr>
          <a:xfrm rot="5400000">
            <a:off x="1338320" y="2331579"/>
            <a:ext cx="1700402" cy="1465864"/>
          </a:xfrm>
          <a:prstGeom prst="hexagon">
            <a:avLst/>
          </a:prstGeom>
          <a:solidFill>
            <a:srgbClr val="9CCC3C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" name="משושה 9"/>
          <p:cNvSpPr/>
          <p:nvPr/>
        </p:nvSpPr>
        <p:spPr>
          <a:xfrm rot="5400000">
            <a:off x="2948774" y="2331579"/>
            <a:ext cx="1700402" cy="1465864"/>
          </a:xfrm>
          <a:prstGeom prst="hexagon">
            <a:avLst/>
          </a:prstGeom>
          <a:solidFill>
            <a:srgbClr val="ED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1" name="משושה 10"/>
          <p:cNvSpPr/>
          <p:nvPr/>
        </p:nvSpPr>
        <p:spPr>
          <a:xfrm rot="5400000">
            <a:off x="4559228" y="2331579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2" name="משושה 11"/>
          <p:cNvSpPr/>
          <p:nvPr/>
        </p:nvSpPr>
        <p:spPr>
          <a:xfrm rot="5400000">
            <a:off x="6169679" y="2331579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3" name="משושה 12"/>
          <p:cNvSpPr/>
          <p:nvPr/>
        </p:nvSpPr>
        <p:spPr>
          <a:xfrm rot="5400000">
            <a:off x="7780130" y="2331579"/>
            <a:ext cx="1700402" cy="1465864"/>
          </a:xfrm>
          <a:prstGeom prst="hexagon">
            <a:avLst/>
          </a:prstGeom>
          <a:solidFill>
            <a:srgbClr val="FFA10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משושה 13"/>
          <p:cNvSpPr/>
          <p:nvPr/>
        </p:nvSpPr>
        <p:spPr>
          <a:xfrm rot="5400000">
            <a:off x="9390579" y="2331580"/>
            <a:ext cx="1700402" cy="1465864"/>
          </a:xfrm>
          <a:prstGeom prst="hexagon">
            <a:avLst/>
          </a:prstGeom>
          <a:solidFill>
            <a:srgbClr val="FFA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שושה 14"/>
          <p:cNvSpPr/>
          <p:nvPr/>
        </p:nvSpPr>
        <p:spPr>
          <a:xfrm rot="5400000">
            <a:off x="545556" y="3807417"/>
            <a:ext cx="1700402" cy="1465864"/>
          </a:xfrm>
          <a:prstGeom prst="hexagon">
            <a:avLst/>
          </a:prstGeom>
          <a:solidFill>
            <a:srgbClr val="FFFF00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6" name="משושה 15"/>
          <p:cNvSpPr/>
          <p:nvPr/>
        </p:nvSpPr>
        <p:spPr>
          <a:xfrm rot="5400000">
            <a:off x="2156011" y="3807417"/>
            <a:ext cx="1700402" cy="1465864"/>
          </a:xfrm>
          <a:prstGeom prst="hexagon">
            <a:avLst/>
          </a:prstGeom>
          <a:solidFill>
            <a:srgbClr val="ED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7" name="משושה 16"/>
          <p:cNvSpPr/>
          <p:nvPr/>
        </p:nvSpPr>
        <p:spPr>
          <a:xfrm rot="5400000">
            <a:off x="3766464" y="3807417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משושה 17"/>
          <p:cNvSpPr/>
          <p:nvPr/>
        </p:nvSpPr>
        <p:spPr>
          <a:xfrm rot="5400000">
            <a:off x="5376916" y="3807417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9" name="משושה 18"/>
          <p:cNvSpPr/>
          <p:nvPr/>
        </p:nvSpPr>
        <p:spPr>
          <a:xfrm rot="5400000">
            <a:off x="6987367" y="3807417"/>
            <a:ext cx="1700402" cy="1465864"/>
          </a:xfrm>
          <a:prstGeom prst="hexagon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0" name="משושה 19"/>
          <p:cNvSpPr/>
          <p:nvPr/>
        </p:nvSpPr>
        <p:spPr>
          <a:xfrm rot="5400000">
            <a:off x="8597816" y="3807419"/>
            <a:ext cx="1700402" cy="1465864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09823" y="1272986"/>
            <a:ext cx="100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מורה מוביל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920273" y="1141965"/>
            <a:ext cx="100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פיתוח מקצועי למורים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7510" y="2610324"/>
            <a:ext cx="100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קהילת מורים יזמית </a:t>
            </a:r>
            <a:r>
              <a:rPr lang="he-IL" dirty="0" err="1"/>
              <a:t>לפודטק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737959" y="2741345"/>
            <a:ext cx="100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תמיכה וליווי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99371" y="1150517"/>
            <a:ext cx="100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למידה רב תחומית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8918" y="1411485"/>
            <a:ext cx="10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err="1">
                <a:solidFill>
                  <a:schemeClr val="bg1"/>
                </a:solidFill>
              </a:rPr>
              <a:t>מייקרס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8462" y="1237803"/>
            <a:ext cx="100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>
                <a:solidFill>
                  <a:schemeClr val="bg1"/>
                </a:solidFill>
              </a:rPr>
              <a:t>מדריכי </a:t>
            </a:r>
            <a:r>
              <a:rPr lang="he-IL" dirty="0" err="1" smtClean="0">
                <a:solidFill>
                  <a:schemeClr val="bg1"/>
                </a:solidFill>
              </a:rPr>
              <a:t>פודטק</a:t>
            </a:r>
            <a:r>
              <a:rPr lang="he-IL" dirty="0" smtClean="0">
                <a:solidFill>
                  <a:schemeClr val="bg1"/>
                </a:solidFill>
              </a:rPr>
              <a:t> צעירים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46756" y="2879844"/>
            <a:ext cx="10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dirty="0">
                <a:solidFill>
                  <a:schemeClr val="bg1"/>
                </a:solidFill>
              </a:rPr>
              <a:t>PBL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08391" y="2872366"/>
            <a:ext cx="10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מיומנויות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4793" y="2550072"/>
            <a:ext cx="1108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חווית </a:t>
            </a:r>
            <a:r>
              <a:rPr lang="he-IL" dirty="0" err="1">
                <a:solidFill>
                  <a:schemeClr val="bg1"/>
                </a:solidFill>
              </a:rPr>
              <a:t>פודטק</a:t>
            </a:r>
            <a:r>
              <a:rPr lang="he-IL" dirty="0">
                <a:solidFill>
                  <a:schemeClr val="bg1"/>
                </a:solidFill>
              </a:rPr>
              <a:t> </a:t>
            </a:r>
            <a:r>
              <a:rPr lang="he-IL" dirty="0" err="1">
                <a:solidFill>
                  <a:schemeClr val="bg1"/>
                </a:solidFill>
              </a:rPr>
              <a:t>סטארטאפ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7102" y="4217183"/>
            <a:ext cx="110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מנטור</a:t>
            </a:r>
          </a:p>
          <a:p>
            <a:pPr algn="ctr" rtl="1"/>
            <a:r>
              <a:rPr lang="he-IL" dirty="0">
                <a:solidFill>
                  <a:schemeClr val="bg1"/>
                </a:solidFill>
              </a:rPr>
              <a:t>בית ספרי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0645" y="2453831"/>
            <a:ext cx="1235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מפגשי למידה עם סטודנטים </a:t>
            </a:r>
            <a:r>
              <a:rPr lang="he-IL" dirty="0" err="1"/>
              <a:t>לפודטק</a:t>
            </a:r>
            <a:r>
              <a:rPr lang="he-IL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47569" y="4071205"/>
            <a:ext cx="1005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קהילת מנהלים </a:t>
            </a:r>
            <a:r>
              <a:rPr lang="he-IL" dirty="0" err="1" smtClean="0">
                <a:solidFill>
                  <a:schemeClr val="bg1"/>
                </a:solidFill>
              </a:rPr>
              <a:t>רשותית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416" y="3950700"/>
            <a:ext cx="14533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rtl="1"/>
            <a:r>
              <a:rPr lang="he-IL" dirty="0"/>
              <a:t>קהילת </a:t>
            </a:r>
            <a:r>
              <a:rPr lang="he-IL" dirty="0" err="1"/>
              <a:t>פודטק</a:t>
            </a:r>
            <a:r>
              <a:rPr lang="he-IL" dirty="0"/>
              <a:t>: תעשיה</a:t>
            </a:r>
            <a:r>
              <a:rPr lang="en-US" dirty="0"/>
              <a:t> </a:t>
            </a:r>
            <a:r>
              <a:rPr lang="he-IL" dirty="0"/>
              <a:t>עסקים אקדמיה הורים</a:t>
            </a:r>
            <a:endParaRPr lang="en-US" dirty="0"/>
          </a:p>
          <a:p>
            <a:pPr algn="ctr" rtl="1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32091" y="4160541"/>
            <a:ext cx="100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חדשנות ויזמות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07388" y="4293349"/>
            <a:ext cx="10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יצירתיות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3561" y="4235938"/>
            <a:ext cx="161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750" dirty="0" err="1">
                <a:solidFill>
                  <a:schemeClr val="bg1"/>
                </a:solidFill>
              </a:rPr>
              <a:t>סטארטאפיסטים</a:t>
            </a:r>
            <a:r>
              <a:rPr lang="he-IL" sz="1750" dirty="0">
                <a:solidFill>
                  <a:schemeClr val="bg1"/>
                </a:solidFill>
              </a:rPr>
              <a:t> צעירים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41" name="Google Shape;103;p4"/>
          <p:cNvSpPr txBox="1"/>
          <p:nvPr/>
        </p:nvSpPr>
        <p:spPr>
          <a:xfrm>
            <a:off x="-28255" y="0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he-IL" sz="36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תכנית </a:t>
            </a:r>
            <a:r>
              <a:rPr lang="en-US" sz="36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GFEC8</a:t>
            </a:r>
            <a:r>
              <a:rPr lang="he-IL" sz="36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מבוססת </a:t>
            </a:r>
            <a:r>
              <a:rPr lang="en-US" sz="36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ISTEAM</a:t>
            </a:r>
            <a:endParaRPr lang="he-IL" sz="3600" b="1" strike="sngStrike" dirty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42" name="מציין מיקום של כותרת תחתונה 8"/>
          <p:cNvSpPr txBox="1">
            <a:spLocks/>
          </p:cNvSpPr>
          <p:nvPr/>
        </p:nvSpPr>
        <p:spPr>
          <a:xfrm>
            <a:off x="277861" y="6387513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אורט כגורם מפעיל של תכנית האיחוד האירופאי: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Labs (LL)</a:t>
            </a:r>
            <a:r>
              <a:rPr lang="he-IL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מטרת התוכנית </a:t>
            </a:r>
          </a:p>
          <a:p>
            <a:pPr marL="0" indent="0">
              <a:buNone/>
            </a:pPr>
            <a:r>
              <a:rPr lang="he-IL" sz="2000" dirty="0" smtClean="0"/>
              <a:t>1.יצירת עבודה משותפת בין מערכת החינוך וגורמים קהילתיים שונים בתחום ה-</a:t>
            </a:r>
            <a:r>
              <a:rPr lang="en-US" sz="2000" dirty="0" smtClean="0"/>
              <a:t>STEM</a:t>
            </a:r>
            <a:r>
              <a:rPr lang="he-IL" sz="2000" dirty="0" smtClean="0"/>
              <a:t>. סביב נושאים      </a:t>
            </a:r>
            <a:endParaRPr lang="he-IL" sz="2000" dirty="0"/>
          </a:p>
          <a:p>
            <a:pPr marL="0" indent="0">
              <a:buNone/>
            </a:pPr>
            <a:r>
              <a:rPr lang="he-IL" sz="2000" dirty="0" smtClean="0"/>
              <a:t>     מהעולם </a:t>
            </a:r>
            <a:r>
              <a:rPr lang="he-IL" sz="2000" dirty="0" err="1" smtClean="0"/>
              <a:t>האמיתי</a:t>
            </a:r>
            <a:r>
              <a:rPr lang="he-IL" sz="2000" dirty="0" smtClean="0"/>
              <a:t>.</a:t>
            </a:r>
            <a:r>
              <a:rPr lang="en-US" sz="2000" dirty="0" smtClean="0"/>
              <a:t>   </a:t>
            </a:r>
            <a:r>
              <a:rPr lang="he-IL" sz="2000" dirty="0" smtClean="0"/>
              <a:t>נושא 1: </a:t>
            </a:r>
            <a:r>
              <a:rPr lang="en-US" sz="2000" dirty="0" smtClean="0"/>
              <a:t>FOOD 2030 </a:t>
            </a:r>
            <a:r>
              <a:rPr lang="he-IL" sz="2000" dirty="0" smtClean="0"/>
              <a:t> (הרלוונטיות)</a:t>
            </a:r>
          </a:p>
          <a:p>
            <a:pPr marL="0" indent="0">
              <a:buNone/>
            </a:pPr>
            <a:r>
              <a:rPr lang="he-IL" sz="2000" dirty="0" smtClean="0"/>
              <a:t>2 .</a:t>
            </a:r>
            <a:r>
              <a:rPr lang="he-IL" sz="2000" dirty="0"/>
              <a:t> </a:t>
            </a:r>
            <a:r>
              <a:rPr lang="he-IL" sz="2000" dirty="0" smtClean="0"/>
              <a:t>טיפוח מיומנויות המאה ה-21 תוך מתן דש על התמודדות עם </a:t>
            </a:r>
            <a:r>
              <a:rPr lang="he-IL" sz="2000" dirty="0"/>
              <a:t>פתרון </a:t>
            </a:r>
            <a:r>
              <a:rPr lang="he-IL" sz="2000"/>
              <a:t>בעיות </a:t>
            </a:r>
            <a:r>
              <a:rPr lang="he-IL" sz="2000" smtClean="0"/>
              <a:t>.</a:t>
            </a: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3 .</a:t>
            </a:r>
            <a:r>
              <a:rPr lang="he-IL" sz="2000" dirty="0"/>
              <a:t> </a:t>
            </a:r>
            <a:r>
              <a:rPr lang="he-IL" sz="2000" dirty="0" smtClean="0"/>
              <a:t>ביצוע הערכה ומדידה למידת </a:t>
            </a:r>
            <a:r>
              <a:rPr lang="he-IL" sz="2000" dirty="0"/>
              <a:t>ההשפעה </a:t>
            </a:r>
            <a:r>
              <a:rPr lang="he-IL" sz="2000" dirty="0" smtClean="0"/>
              <a:t>של </a:t>
            </a:r>
            <a:r>
              <a:rPr lang="he-IL" sz="2000" dirty="0"/>
              <a:t>גישת ה- </a:t>
            </a:r>
            <a:r>
              <a:rPr lang="en-US" sz="2000" dirty="0"/>
              <a:t>LL </a:t>
            </a:r>
            <a:r>
              <a:rPr lang="he-IL" sz="2000" dirty="0" smtClean="0"/>
              <a:t> על </a:t>
            </a:r>
            <a:r>
              <a:rPr lang="he-IL" sz="2000" dirty="0"/>
              <a:t>התלמידים </a:t>
            </a:r>
            <a:r>
              <a:rPr lang="he-IL" sz="2000" dirty="0" smtClean="0"/>
              <a:t>אודות </a:t>
            </a:r>
            <a:r>
              <a:rPr lang="he-IL" sz="2000" dirty="0"/>
              <a:t>המודעות והעניין  </a:t>
            </a:r>
            <a:r>
              <a:rPr lang="he-IL" sz="2000" dirty="0" smtClean="0"/>
              <a:t> לבחירת      קריירה בתחום המדע</a:t>
            </a:r>
            <a:r>
              <a:rPr lang="he-IL" sz="2000" dirty="0"/>
              <a:t>.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משך הפרויקט</a:t>
            </a:r>
            <a:r>
              <a:rPr lang="he-IL" dirty="0" smtClean="0"/>
              <a:t>:</a:t>
            </a:r>
            <a:r>
              <a:rPr lang="en-US" dirty="0" smtClean="0"/>
              <a:t> </a:t>
            </a:r>
            <a:r>
              <a:rPr lang="he-IL" sz="2000" dirty="0" smtClean="0"/>
              <a:t>3 שנים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שותפים נוספים: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dirty="0" smtClean="0"/>
              <a:t>יון, קפריסין, בלגיה, ספרד, פורטוגל, צרפת, הולנד, לוקסמבורג.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קהל היעד</a:t>
            </a:r>
            <a:r>
              <a:rPr lang="he-IL" dirty="0" smtClean="0"/>
              <a:t>: </a:t>
            </a:r>
            <a:r>
              <a:rPr lang="he-IL" sz="2000" dirty="0" smtClean="0"/>
              <a:t>כלל תלמידי מערכת החינוך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לוז: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dirty="0" smtClean="0"/>
              <a:t>שנה ראשונה (2020) פיילוט , ובמהלך השנתיים הבאות יתרחב.</a:t>
            </a:r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528"/>
            <a:ext cx="1639966" cy="93886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94318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GFEC8</a:t>
            </a:r>
            <a:r>
              <a:rPr lang="he-IL" b="1" dirty="0" smtClean="0">
                <a:solidFill>
                  <a:srgbClr val="00AC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e-IL" b="1" dirty="0" err="1" smtClean="0">
                <a:solidFill>
                  <a:srgbClr val="00AC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אמיל"י</a:t>
            </a:r>
            <a:r>
              <a:rPr lang="he-IL" b="1" dirty="0" smtClean="0">
                <a:solidFill>
                  <a:srgbClr val="00AC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אני מה יוצא לי מזה?</a:t>
            </a:r>
            <a:endParaRPr lang="he-IL" sz="3100" b="1" dirty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6531" y="1572110"/>
            <a:ext cx="5997331" cy="4294798"/>
          </a:xfrm>
        </p:spPr>
        <p:txBody>
          <a:bodyPr>
            <a:normAutofit/>
          </a:bodyPr>
          <a:lstStyle/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חלוציות 2020- להיות חלק מסיפור אזורי רחב ומעמיק.</a:t>
            </a:r>
            <a:endParaRPr lang="he-IL" dirty="0" smtClean="0"/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dirty="0" smtClean="0"/>
              <a:t>תיושם למידה יזמית בין-תחומית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dirty="0" smtClean="0"/>
              <a:t>פיתוח </a:t>
            </a:r>
            <a:r>
              <a:rPr lang="he-IL" dirty="0"/>
              <a:t>מיומנויות למידה והוראה חדשניות (2030</a:t>
            </a:r>
            <a:r>
              <a:rPr lang="he-IL" dirty="0" smtClean="0"/>
              <a:t>)</a:t>
            </a:r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r>
              <a:rPr lang="he-IL" dirty="0" smtClean="0"/>
              <a:t>יצירת קשרים עם תעשיית הפודטק, חוקרים במכללת תל חי,  בין מוסדות חינוך – עוצמה אזורית</a:t>
            </a:r>
          </a:p>
          <a:p>
            <a:pPr marL="0" indent="0">
              <a:buClr>
                <a:srgbClr val="E32129"/>
              </a:buClr>
              <a:buNone/>
            </a:pPr>
            <a:endParaRPr lang="he-IL" dirty="0" smtClean="0"/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E32129"/>
              </a:buClr>
              <a:buFont typeface="Wingdings" panose="05000000000000000000" pitchFamily="2" charset="2"/>
              <a:buChar char="§"/>
            </a:pPr>
            <a:endParaRPr lang="he-IL" dirty="0"/>
          </a:p>
        </p:txBody>
      </p:sp>
      <p:cxnSp>
        <p:nvCxnSpPr>
          <p:cNvPr id="4" name="מחבר ישר 3"/>
          <p:cNvCxnSpPr/>
          <p:nvPr/>
        </p:nvCxnSpPr>
        <p:spPr>
          <a:xfrm flipH="1">
            <a:off x="-15552" y="1194318"/>
            <a:ext cx="12192000" cy="0"/>
          </a:xfrm>
          <a:prstGeom prst="line">
            <a:avLst/>
          </a:prstGeom>
          <a:ln>
            <a:solidFill>
              <a:srgbClr val="1C6F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-4124130" y="2758685"/>
            <a:ext cx="8248260" cy="54435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32129"/>
              </a:buClr>
              <a:buNone/>
            </a:pPr>
            <a:endParaRPr lang="en-US" dirty="0"/>
          </a:p>
        </p:txBody>
      </p:sp>
      <p:sp>
        <p:nvSpPr>
          <p:cNvPr id="9" name="מציין מיקום של כותרת תחתונה 8"/>
          <p:cNvSpPr txBox="1">
            <a:spLocks/>
          </p:cNvSpPr>
          <p:nvPr/>
        </p:nvSpPr>
        <p:spPr>
          <a:xfrm>
            <a:off x="277861" y="6387513"/>
            <a:ext cx="3005667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</a:t>
            </a:r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24" y="1997779"/>
            <a:ext cx="5289846" cy="3520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35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מפגש חשיפה לתוכנית הטמעת נושא הפודטק במערכת החינוך :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GFEC8</a:t>
            </a:r>
            <a:endParaRPr lang="he-I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על סדר היום: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he-IL" dirty="0" smtClean="0"/>
              <a:t>ברכות:</a:t>
            </a:r>
            <a:r>
              <a:rPr lang="en-US" dirty="0" smtClean="0"/>
              <a:t>  </a:t>
            </a:r>
            <a:r>
              <a:rPr lang="he-IL" dirty="0" smtClean="0"/>
              <a:t>מר אביחי שטרן- ראש העיר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     אופיר </a:t>
            </a:r>
            <a:r>
              <a:rPr lang="he-IL" dirty="0" err="1" smtClean="0"/>
              <a:t>חזקאלי</a:t>
            </a:r>
            <a:r>
              <a:rPr lang="he-IL" dirty="0" smtClean="0"/>
              <a:t>- סגן ראש העיר</a:t>
            </a:r>
          </a:p>
          <a:p>
            <a:r>
              <a:rPr lang="he-IL" dirty="0" smtClean="0"/>
              <a:t>תוכנית </a:t>
            </a:r>
            <a:r>
              <a:rPr lang="en-US" dirty="0" smtClean="0"/>
              <a:t>GFEC</a:t>
            </a:r>
            <a:r>
              <a:rPr lang="he-IL" dirty="0" smtClean="0"/>
              <a:t>8- מגי מועלם</a:t>
            </a:r>
          </a:p>
          <a:p>
            <a:r>
              <a:rPr lang="he-IL" dirty="0" smtClean="0"/>
              <a:t>עיקרי תחום הפודטק- ד"ר אופיר בנימין</a:t>
            </a:r>
          </a:p>
          <a:p>
            <a:r>
              <a:rPr lang="he-IL" dirty="0" smtClean="0"/>
              <a:t>התנסות חווייתית- ד"ר מאירה שנק וד"ר מאיר </a:t>
            </a:r>
            <a:r>
              <a:rPr lang="he-IL" dirty="0" err="1" smtClean="0"/>
              <a:t>שליסל</a:t>
            </a:r>
            <a:endParaRPr lang="he-IL" dirty="0" smtClean="0"/>
          </a:p>
          <a:p>
            <a:r>
              <a:rPr lang="he-IL" dirty="0" smtClean="0"/>
              <a:t>דיון בחדרים – חלוקה ע"פ שכבות גיל (יסודי, תיכון)</a:t>
            </a:r>
          </a:p>
          <a:p>
            <a:r>
              <a:rPr lang="he-IL" dirty="0" smtClean="0"/>
              <a:t>סיכום ויציאה לדרך 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01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46365" y="1390995"/>
            <a:ext cx="3449782" cy="3277986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הם-</a:t>
            </a:r>
            <a:r>
              <a:rPr lang="he-IL" sz="3200" dirty="0" smtClean="0"/>
              <a:t> הילדים של כולנו</a:t>
            </a:r>
            <a:br>
              <a:rPr lang="he-IL" sz="3200" dirty="0" smtClean="0"/>
            </a:b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אנחנו-</a:t>
            </a:r>
            <a:r>
              <a:rPr lang="he-IL" sz="3200" dirty="0" smtClean="0"/>
              <a:t> מחויבים לסלול עבורם מרחב הזדמנויות פנימי וחיצוני.</a:t>
            </a:r>
            <a:br>
              <a:rPr lang="he-IL" sz="3200" dirty="0" smtClean="0"/>
            </a:br>
            <a:r>
              <a:rPr lang="he-IL" sz="3200" dirty="0" smtClean="0"/>
              <a:t/>
            </a:r>
            <a:br>
              <a:rPr lang="he-IL" sz="3200" dirty="0" smtClean="0"/>
            </a:br>
            <a:r>
              <a:rPr lang="he-IL" sz="3200" dirty="0"/>
              <a:t/>
            </a:r>
            <a:br>
              <a:rPr lang="he-IL" sz="3200" dirty="0"/>
            </a:br>
            <a:r>
              <a:rPr lang="he-IL" sz="3200" dirty="0" smtClean="0"/>
              <a:t/>
            </a:r>
            <a:br>
              <a:rPr lang="he-IL" sz="3200" dirty="0" smtClean="0"/>
            </a:br>
            <a:r>
              <a:rPr lang="he-I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כולנו יחד מהווים את הרקמה הגלילית</a:t>
            </a:r>
            <a:endParaRPr lang="he-I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028" y="1277923"/>
            <a:ext cx="7174663" cy="54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"אין לאדם בעולמו כי אם אותו היום ואותה השעה שעומד בו, כי יום המחרת הוא עולם אחר לגמרי" (רבי נחמן מברסלב)</a:t>
            </a:r>
            <a:endParaRPr lang="he-IL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7132" y="2079253"/>
            <a:ext cx="5181600" cy="38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סיכום מפגש </a:t>
            </a:r>
          </a:p>
          <a:p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מנהלת מנהלים </a:t>
            </a:r>
          </a:p>
          <a:p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 הכנות לשנה הבאה:</a:t>
            </a:r>
          </a:p>
          <a:p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הכשרות צוותים</a:t>
            </a:r>
          </a:p>
          <a:p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הכשרות </a:t>
            </a:r>
            <a:r>
              <a:rPr lang="he-I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מיינטורים</a:t>
            </a:r>
            <a:endParaRPr 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גאנט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שנתי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4698855" cy="32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31028"/>
            <a:ext cx="10917382" cy="669351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יחד כל דרך </a:t>
            </a:r>
            <a:endParaRPr lang="he-I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רק אם נאמין ודאי נצליח</a:t>
            </a:r>
          </a:p>
          <a:p>
            <a:pPr marL="0" indent="0">
              <a:buNone/>
            </a:pPr>
            <a:r>
              <a:rPr lang="he-IL" b="1" dirty="0"/>
              <a:t>רק אם נאמין ודאי נגיע</a:t>
            </a:r>
          </a:p>
          <a:p>
            <a:pPr marL="0" indent="0">
              <a:buNone/>
            </a:pPr>
            <a:r>
              <a:rPr lang="he-IL" b="1" dirty="0"/>
              <a:t>בימים של סער ברקיע</a:t>
            </a:r>
          </a:p>
          <a:p>
            <a:pPr marL="0" indent="0">
              <a:buNone/>
            </a:pPr>
            <a:r>
              <a:rPr lang="he-IL" b="1" dirty="0"/>
              <a:t>כאש התמיד </a:t>
            </a:r>
            <a:r>
              <a:rPr lang="he-IL" b="1" dirty="0" smtClean="0"/>
              <a:t>נבער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dirty="0" smtClean="0"/>
              <a:t>יחד כל הדרך</a:t>
            </a:r>
          </a:p>
          <a:p>
            <a:pPr marL="0" indent="0">
              <a:buNone/>
            </a:pPr>
            <a:r>
              <a:rPr lang="he-IL" b="1" dirty="0" smtClean="0"/>
              <a:t>יחד לא אחרת</a:t>
            </a:r>
          </a:p>
          <a:p>
            <a:pPr marL="0" indent="0">
              <a:buNone/>
            </a:pPr>
            <a:r>
              <a:rPr lang="he-IL" b="1" dirty="0" smtClean="0"/>
              <a:t>יחד איש אל איש יפתח את לבבו</a:t>
            </a: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רק אם נאמין בעוז הרוח</a:t>
            </a:r>
          </a:p>
          <a:p>
            <a:pPr marL="0" indent="0">
              <a:buNone/>
            </a:pPr>
            <a:r>
              <a:rPr lang="he-IL" b="1" dirty="0" smtClean="0"/>
              <a:t>רק אם נאמין ולא ננוח</a:t>
            </a:r>
          </a:p>
          <a:p>
            <a:pPr marL="0" indent="0">
              <a:buNone/>
            </a:pPr>
            <a:r>
              <a:rPr lang="he-IL" b="1" dirty="0" smtClean="0"/>
              <a:t>מן המייצרים אל ים פתוח</a:t>
            </a:r>
          </a:p>
          <a:p>
            <a:pPr marL="0" indent="0">
              <a:buNone/>
            </a:pPr>
            <a:r>
              <a:rPr lang="he-IL" b="1" dirty="0" smtClean="0"/>
              <a:t> כמים רבים נסער</a:t>
            </a: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6775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83" y="2444730"/>
            <a:ext cx="7951733" cy="2520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951" y="539421"/>
            <a:ext cx="10226230" cy="165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4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Galilee </a:t>
            </a:r>
            <a:r>
              <a:rPr lang="en-US" sz="14400" b="1" dirty="0" err="1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Foodtech</a:t>
            </a:r>
            <a:r>
              <a:rPr lang="en-US" sz="144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Education </a:t>
            </a:r>
            <a:r>
              <a:rPr lang="en-US" sz="144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Center</a:t>
            </a:r>
            <a:endParaRPr lang="en-US" sz="14400" b="1" kern="1200" dirty="0" smtClean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GFEC8</a:t>
            </a:r>
            <a:endParaRPr lang="en-US" sz="9000" b="1" kern="1200" dirty="0" smtClean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Guttman Yad-Brush" panose="02010401010101010101" pitchFamily="2" charset="-79"/>
            </a:endParaRPr>
          </a:p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 err="1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Guttman Yad-Brush" panose="02010401010101010101" pitchFamily="2" charset="-79"/>
              </a:rPr>
              <a:t>קר</a:t>
            </a:r>
            <a:r>
              <a:rPr lang="he-IL" sz="9600" b="1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Guttman Yad-Brush" panose="02010401010101010101" pitchFamily="2" charset="-79"/>
              </a:rPr>
              <a:t>יי</a:t>
            </a:r>
            <a:r>
              <a:rPr lang="en-US" sz="9600" b="1" kern="1200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Guttman Yad-Brush" panose="02010401010101010101" pitchFamily="2" charset="-79"/>
              </a:rPr>
              <a:t>ת </a:t>
            </a:r>
            <a:r>
              <a:rPr lang="en-US" sz="9600" b="1" kern="1200" dirty="0" err="1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Guttman Yad-Brush" panose="02010401010101010101" pitchFamily="2" charset="-79"/>
              </a:rPr>
              <a:t>שמונה</a:t>
            </a:r>
            <a:r>
              <a:rPr lang="he-IL" sz="9600" b="1" kern="1200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rPr>
              <a:t> מרכז גלילי לקידום תחום </a:t>
            </a:r>
            <a:r>
              <a:rPr lang="he-IL" sz="9600" b="1" kern="1200" dirty="0" err="1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rPr>
              <a:t>הפודטק</a:t>
            </a:r>
            <a:r>
              <a:rPr lang="he-IL" sz="9600" b="1" kern="1200" dirty="0" smtClean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rPr>
              <a:t> בחינוך</a:t>
            </a:r>
            <a:endParaRPr lang="en-US" sz="9600" b="1" dirty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Guttman Yad-Brush" panose="02010401010101010101" pitchFamily="2" charset="-79"/>
            </a:endParaRPr>
          </a:p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64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he-IL" sz="6400" b="1" dirty="0">
                <a:solidFill>
                  <a:srgbClr val="00A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sz="3200" b="1" kern="1200" dirty="0">
              <a:solidFill>
                <a:srgbClr val="00AC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xmlns="" id="{9D8DDDF8-44F4-3945-A417-B1DFFAFEF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274" y="5962366"/>
            <a:ext cx="530251" cy="732958"/>
          </a:xfrm>
          <a:prstGeom prst="rect">
            <a:avLst/>
          </a:prstGeom>
        </p:spPr>
      </p:pic>
      <p:pic>
        <p:nvPicPr>
          <p:cNvPr id="5" name="תמונה 4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xmlns="" id="{0B6E18DF-F721-C64E-80EC-02C4E98CF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21" y="5986589"/>
            <a:ext cx="1594642" cy="575843"/>
          </a:xfrm>
          <a:prstGeom prst="rect">
            <a:avLst/>
          </a:prstGeom>
        </p:spPr>
      </p:pic>
      <p:pic>
        <p:nvPicPr>
          <p:cNvPr id="15" name="תמונה 14" descr="תמונה שמכילה טקסט, שלט, שעון&#10;&#10;התיאור נוצר באופן אוטומטי">
            <a:extLst>
              <a:ext uri="{FF2B5EF4-FFF2-40B4-BE49-F238E27FC236}">
                <a16:creationId xmlns:a16="http://schemas.microsoft.com/office/drawing/2014/main" xmlns="" id="{94BD8BB4-D85A-1048-916A-5D5E071D0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81" y="6068557"/>
            <a:ext cx="1560111" cy="497502"/>
          </a:xfrm>
          <a:prstGeom prst="rect">
            <a:avLst/>
          </a:prstGeom>
        </p:spPr>
      </p:pic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5140D79E-D670-DD4C-8303-A3023ED8C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42" y="5986589"/>
            <a:ext cx="2456770" cy="66143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750" y="5964437"/>
            <a:ext cx="2139881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 335">
            <a:extLst>
              <a:ext uri="{FF2B5EF4-FFF2-40B4-BE49-F238E27FC236}">
                <a16:creationId xmlns:a16="http://schemas.microsoft.com/office/drawing/2014/main" xmlns="" id="{62446131-4C36-4740-B55C-2DF7E6CF7EB9}"/>
              </a:ext>
            </a:extLst>
          </p:cNvPr>
          <p:cNvGrpSpPr/>
          <p:nvPr/>
        </p:nvGrpSpPr>
        <p:grpSpPr>
          <a:xfrm>
            <a:off x="1696100" y="150384"/>
            <a:ext cx="9619600" cy="4323567"/>
            <a:chOff x="415132" y="-957806"/>
            <a:chExt cx="11266487" cy="5764757"/>
          </a:xfrm>
        </p:grpSpPr>
        <p:sp>
          <p:nvSpPr>
            <p:cNvPr id="337" name="Rectangle 7">
              <a:extLst>
                <a:ext uri="{FF2B5EF4-FFF2-40B4-BE49-F238E27FC236}">
                  <a16:creationId xmlns:a16="http://schemas.microsoft.com/office/drawing/2014/main" xmlns="" id="{BEA59E38-2188-42D4-84F4-EAF71B739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09" y="-772613"/>
              <a:ext cx="10418618" cy="4975158"/>
            </a:xfrm>
            <a:prstGeom prst="rect">
              <a:avLst/>
            </a:prstGeom>
            <a:solidFill>
              <a:srgbClr val="38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/>
            </a:p>
          </p:txBody>
        </p:sp>
        <p:sp>
          <p:nvSpPr>
            <p:cNvPr id="344" name="Rectangle 9">
              <a:extLst>
                <a:ext uri="{FF2B5EF4-FFF2-40B4-BE49-F238E27FC236}">
                  <a16:creationId xmlns:a16="http://schemas.microsoft.com/office/drawing/2014/main" xmlns="" id="{799A863E-BE7A-4E35-BC77-74406D94E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37" y="-633715"/>
              <a:ext cx="10215562" cy="4760487"/>
            </a:xfrm>
            <a:prstGeom prst="rect">
              <a:avLst/>
            </a:prstGeom>
            <a:solidFill>
              <a:srgbClr val="43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/>
            </a:p>
          </p:txBody>
        </p:sp>
        <p:sp>
          <p:nvSpPr>
            <p:cNvPr id="377" name="Freeform 11">
              <a:extLst>
                <a:ext uri="{FF2B5EF4-FFF2-40B4-BE49-F238E27FC236}">
                  <a16:creationId xmlns:a16="http://schemas.microsoft.com/office/drawing/2014/main" xmlns="" id="{D03D602A-5361-4BD2-A7F1-A0FC5BA74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157" y="-957806"/>
              <a:ext cx="10866438" cy="5334545"/>
            </a:xfrm>
            <a:custGeom>
              <a:avLst/>
              <a:gdLst>
                <a:gd name="T0" fmla="*/ 0 w 6845"/>
                <a:gd name="T1" fmla="*/ 0 h 3595"/>
                <a:gd name="T2" fmla="*/ 6845 w 6845"/>
                <a:gd name="T3" fmla="*/ 0 h 3595"/>
                <a:gd name="T4" fmla="*/ 6845 w 6845"/>
                <a:gd name="T5" fmla="*/ 3595 h 3595"/>
                <a:gd name="T6" fmla="*/ 0 w 6845"/>
                <a:gd name="T7" fmla="*/ 3595 h 3595"/>
                <a:gd name="T8" fmla="*/ 0 w 6845"/>
                <a:gd name="T9" fmla="*/ 0 h 3595"/>
                <a:gd name="T10" fmla="*/ 145 w 6845"/>
                <a:gd name="T11" fmla="*/ 3449 h 3595"/>
                <a:gd name="T12" fmla="*/ 6700 w 6845"/>
                <a:gd name="T13" fmla="*/ 3449 h 3595"/>
                <a:gd name="T14" fmla="*/ 6700 w 6845"/>
                <a:gd name="T15" fmla="*/ 146 h 3595"/>
                <a:gd name="T16" fmla="*/ 145 w 6845"/>
                <a:gd name="T17" fmla="*/ 146 h 3595"/>
                <a:gd name="T18" fmla="*/ 145 w 6845"/>
                <a:gd name="T19" fmla="*/ 3449 h 3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45" h="3595">
                  <a:moveTo>
                    <a:pt x="0" y="0"/>
                  </a:moveTo>
                  <a:lnTo>
                    <a:pt x="6845" y="0"/>
                  </a:lnTo>
                  <a:lnTo>
                    <a:pt x="6845" y="3595"/>
                  </a:lnTo>
                  <a:lnTo>
                    <a:pt x="0" y="3595"/>
                  </a:lnTo>
                  <a:lnTo>
                    <a:pt x="0" y="0"/>
                  </a:lnTo>
                  <a:close/>
                  <a:moveTo>
                    <a:pt x="145" y="3449"/>
                  </a:moveTo>
                  <a:lnTo>
                    <a:pt x="6700" y="3449"/>
                  </a:lnTo>
                  <a:lnTo>
                    <a:pt x="6700" y="146"/>
                  </a:lnTo>
                  <a:lnTo>
                    <a:pt x="145" y="146"/>
                  </a:lnTo>
                  <a:lnTo>
                    <a:pt x="145" y="3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/>
            </a:p>
          </p:txBody>
        </p:sp>
        <p:sp>
          <p:nvSpPr>
            <p:cNvPr id="380" name="Rectangle 15">
              <a:extLst>
                <a:ext uri="{FF2B5EF4-FFF2-40B4-BE49-F238E27FC236}">
                  <a16:creationId xmlns:a16="http://schemas.microsoft.com/office/drawing/2014/main" xmlns="" id="{A8587B09-5FBE-4219-8FAE-E4107E7A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" y="4365625"/>
              <a:ext cx="11266487" cy="441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/>
            </a:p>
          </p:txBody>
        </p:sp>
        <p:sp>
          <p:nvSpPr>
            <p:cNvPr id="384" name="Rectangle 16">
              <a:extLst>
                <a:ext uri="{FF2B5EF4-FFF2-40B4-BE49-F238E27FC236}">
                  <a16:creationId xmlns:a16="http://schemas.microsoft.com/office/drawing/2014/main" xmlns="" id="{EFBF84F2-2DE7-414A-8D30-8E80FBF0E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" y="4365625"/>
              <a:ext cx="11266487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/>
            </a:p>
          </p:txBody>
        </p:sp>
        <p:sp>
          <p:nvSpPr>
            <p:cNvPr id="394" name="Rectangle 17">
              <a:extLst>
                <a:ext uri="{FF2B5EF4-FFF2-40B4-BE49-F238E27FC236}">
                  <a16:creationId xmlns:a16="http://schemas.microsoft.com/office/drawing/2014/main" xmlns="" id="{488BF8EC-6481-4D8F-8188-CFDCDC11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" y="4729163"/>
              <a:ext cx="11266487" cy="77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/>
            </a:p>
          </p:txBody>
        </p:sp>
        <p:sp>
          <p:nvSpPr>
            <p:cNvPr id="395" name="Rectangle 18">
              <a:extLst>
                <a:ext uri="{FF2B5EF4-FFF2-40B4-BE49-F238E27FC236}">
                  <a16:creationId xmlns:a16="http://schemas.microsoft.com/office/drawing/2014/main" xmlns="" id="{BD4C22BA-A40F-44E6-A2BB-6ABD7D82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" y="4729163"/>
              <a:ext cx="11266487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/>
            </a:p>
          </p:txBody>
        </p:sp>
        <p:sp>
          <p:nvSpPr>
            <p:cNvPr id="396" name="Rectangle 19">
              <a:extLst>
                <a:ext uri="{FF2B5EF4-FFF2-40B4-BE49-F238E27FC236}">
                  <a16:creationId xmlns:a16="http://schemas.microsoft.com/office/drawing/2014/main" xmlns="" id="{16A139C0-A3A0-4677-B7B5-FCD33960F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" y="4365625"/>
              <a:ext cx="11266487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/>
            </a:p>
          </p:txBody>
        </p:sp>
        <p:sp>
          <p:nvSpPr>
            <p:cNvPr id="399" name="Rectangle 20">
              <a:extLst>
                <a:ext uri="{FF2B5EF4-FFF2-40B4-BE49-F238E27FC236}">
                  <a16:creationId xmlns:a16="http://schemas.microsoft.com/office/drawing/2014/main" xmlns="" id="{80A1A64A-42CC-463B-AC58-CB238E4DB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" y="4365625"/>
              <a:ext cx="11266487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/>
            </a:p>
          </p:txBody>
        </p:sp>
      </p:grpSp>
      <p:sp>
        <p:nvSpPr>
          <p:cNvPr id="345" name="TextBox 344"/>
          <p:cNvSpPr txBox="1"/>
          <p:nvPr/>
        </p:nvSpPr>
        <p:spPr>
          <a:xfrm rot="844930">
            <a:off x="2600647" y="5960347"/>
            <a:ext cx="1639087" cy="39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dgwick Ave" panose="00000500000000000000" pitchFamily="2" charset="0"/>
              </a:rPr>
              <a:t>Analyze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6325AA4-BD06-4898-95D3-D19E232B52F1}"/>
              </a:ext>
            </a:extLst>
          </p:cNvPr>
          <p:cNvSpPr txBox="1"/>
          <p:nvPr/>
        </p:nvSpPr>
        <p:spPr>
          <a:xfrm>
            <a:off x="8736267" y="5449753"/>
            <a:ext cx="780262" cy="230833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/>
            <a:r>
              <a:rPr lang="en-ID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902DF352-763D-4602-BBBE-8ABD629EB3C4}"/>
              </a:ext>
            </a:extLst>
          </p:cNvPr>
          <p:cNvGrpSpPr/>
          <p:nvPr/>
        </p:nvGrpSpPr>
        <p:grpSpPr>
          <a:xfrm>
            <a:off x="1524001" y="4399101"/>
            <a:ext cx="6774320" cy="2474298"/>
            <a:chOff x="0" y="4735170"/>
            <a:chExt cx="9032426" cy="32794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EBE8BD-F15C-430B-9214-EE72FAD6F979}"/>
                </a:ext>
              </a:extLst>
            </p:cNvPr>
            <p:cNvSpPr/>
            <p:nvPr/>
          </p:nvSpPr>
          <p:spPr>
            <a:xfrm>
              <a:off x="0" y="6089738"/>
              <a:ext cx="9032426" cy="2830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ID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6EC138B-3775-45F6-8CA5-731782843C5D}"/>
                </a:ext>
              </a:extLst>
            </p:cNvPr>
            <p:cNvSpPr/>
            <p:nvPr/>
          </p:nvSpPr>
          <p:spPr>
            <a:xfrm>
              <a:off x="0" y="6372782"/>
              <a:ext cx="8296021" cy="16418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ID" sz="13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35D81E0-A4AF-4C92-B05A-24967B8DABF1}"/>
                </a:ext>
              </a:extLst>
            </p:cNvPr>
            <p:cNvSpPr/>
            <p:nvPr/>
          </p:nvSpPr>
          <p:spPr>
            <a:xfrm>
              <a:off x="0" y="4735170"/>
              <a:ext cx="9032425" cy="1354569"/>
            </a:xfrm>
            <a:custGeom>
              <a:avLst/>
              <a:gdLst>
                <a:gd name="connsiteX0" fmla="*/ 1604051 w 9032425"/>
                <a:gd name="connsiteY0" fmla="*/ 0 h 1354569"/>
                <a:gd name="connsiteX1" fmla="*/ 7607096 w 9032425"/>
                <a:gd name="connsiteY1" fmla="*/ 0 h 1354569"/>
                <a:gd name="connsiteX2" fmla="*/ 9032425 w 9032425"/>
                <a:gd name="connsiteY2" fmla="*/ 1354568 h 1354569"/>
                <a:gd name="connsiteX3" fmla="*/ 7607096 w 9032425"/>
                <a:gd name="connsiteY3" fmla="*/ 1354568 h 1354569"/>
                <a:gd name="connsiteX4" fmla="*/ 1604051 w 9032425"/>
                <a:gd name="connsiteY4" fmla="*/ 1354568 h 1354569"/>
                <a:gd name="connsiteX5" fmla="*/ 1604051 w 9032425"/>
                <a:gd name="connsiteY5" fmla="*/ 1354569 h 1354569"/>
                <a:gd name="connsiteX6" fmla="*/ 0 w 9032425"/>
                <a:gd name="connsiteY6" fmla="*/ 1354569 h 1354569"/>
                <a:gd name="connsiteX7" fmla="*/ 0 w 9032425"/>
                <a:gd name="connsiteY7" fmla="*/ 1 h 1354569"/>
                <a:gd name="connsiteX8" fmla="*/ 1604051 w 9032425"/>
                <a:gd name="connsiteY8" fmla="*/ 1 h 135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2425" h="1354569">
                  <a:moveTo>
                    <a:pt x="1604051" y="0"/>
                  </a:moveTo>
                  <a:lnTo>
                    <a:pt x="7607096" y="0"/>
                  </a:lnTo>
                  <a:lnTo>
                    <a:pt x="9032425" y="1354568"/>
                  </a:lnTo>
                  <a:lnTo>
                    <a:pt x="7607096" y="1354568"/>
                  </a:lnTo>
                  <a:lnTo>
                    <a:pt x="1604051" y="1354568"/>
                  </a:lnTo>
                  <a:lnTo>
                    <a:pt x="1604051" y="1354569"/>
                  </a:lnTo>
                  <a:lnTo>
                    <a:pt x="0" y="1354569"/>
                  </a:lnTo>
                  <a:lnTo>
                    <a:pt x="0" y="1"/>
                  </a:lnTo>
                  <a:lnTo>
                    <a:pt x="1604051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ID" sz="1350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3275011" y="4859845"/>
            <a:ext cx="764834" cy="114419"/>
            <a:chOff x="-3101976" y="5592763"/>
            <a:chExt cx="2185988" cy="327025"/>
          </a:xfrm>
          <a:effectLst>
            <a:outerShdw blurRad="76200" dir="18900000" sy="23000" kx="-1200000" algn="bl" rotWithShape="0">
              <a:prstClr val="black">
                <a:alpha val="43000"/>
              </a:prstClr>
            </a:outerShdw>
          </a:effectLst>
        </p:grpSpPr>
        <p:sp>
          <p:nvSpPr>
            <p:cNvPr id="346" name="Freeform 207"/>
            <p:cNvSpPr>
              <a:spLocks/>
            </p:cNvSpPr>
            <p:nvPr/>
          </p:nvSpPr>
          <p:spPr bwMode="auto">
            <a:xfrm>
              <a:off x="-2973388" y="5791200"/>
              <a:ext cx="736600" cy="128588"/>
            </a:xfrm>
            <a:custGeom>
              <a:avLst/>
              <a:gdLst>
                <a:gd name="T0" fmla="*/ 464 w 464"/>
                <a:gd name="T1" fmla="*/ 78 h 81"/>
                <a:gd name="T2" fmla="*/ 464 w 464"/>
                <a:gd name="T3" fmla="*/ 58 h 81"/>
                <a:gd name="T4" fmla="*/ 20 w 464"/>
                <a:gd name="T5" fmla="*/ 62 h 81"/>
                <a:gd name="T6" fmla="*/ 20 w 464"/>
                <a:gd name="T7" fmla="*/ 0 h 81"/>
                <a:gd name="T8" fmla="*/ 0 w 464"/>
                <a:gd name="T9" fmla="*/ 0 h 81"/>
                <a:gd name="T10" fmla="*/ 0 w 464"/>
                <a:gd name="T11" fmla="*/ 81 h 81"/>
                <a:gd name="T12" fmla="*/ 464 w 464"/>
                <a:gd name="T13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81">
                  <a:moveTo>
                    <a:pt x="464" y="78"/>
                  </a:moveTo>
                  <a:lnTo>
                    <a:pt x="464" y="58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464" y="78"/>
                  </a:lnTo>
                  <a:close/>
                </a:path>
              </a:pathLst>
            </a:custGeom>
            <a:solidFill>
              <a:srgbClr val="2B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47" name="Freeform 208"/>
            <p:cNvSpPr>
              <a:spLocks/>
            </p:cNvSpPr>
            <p:nvPr/>
          </p:nvSpPr>
          <p:spPr bwMode="auto">
            <a:xfrm>
              <a:off x="-3101976" y="5602288"/>
              <a:ext cx="687388" cy="220663"/>
            </a:xfrm>
            <a:custGeom>
              <a:avLst/>
              <a:gdLst>
                <a:gd name="T0" fmla="*/ 433 w 433"/>
                <a:gd name="T1" fmla="*/ 136 h 139"/>
                <a:gd name="T2" fmla="*/ 432 w 433"/>
                <a:gd name="T3" fmla="*/ 0 h 139"/>
                <a:gd name="T4" fmla="*/ 0 w 433"/>
                <a:gd name="T5" fmla="*/ 3 h 139"/>
                <a:gd name="T6" fmla="*/ 1 w 433"/>
                <a:gd name="T7" fmla="*/ 139 h 139"/>
                <a:gd name="T8" fmla="*/ 433 w 433"/>
                <a:gd name="T9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9">
                  <a:moveTo>
                    <a:pt x="433" y="136"/>
                  </a:moveTo>
                  <a:lnTo>
                    <a:pt x="432" y="0"/>
                  </a:lnTo>
                  <a:lnTo>
                    <a:pt x="0" y="3"/>
                  </a:lnTo>
                  <a:lnTo>
                    <a:pt x="1" y="139"/>
                  </a:lnTo>
                  <a:lnTo>
                    <a:pt x="433" y="136"/>
                  </a:lnTo>
                  <a:close/>
                </a:path>
              </a:pathLst>
            </a:custGeom>
            <a:solidFill>
              <a:srgbClr val="FF3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48" name="Freeform 209"/>
            <p:cNvSpPr>
              <a:spLocks/>
            </p:cNvSpPr>
            <p:nvPr/>
          </p:nvSpPr>
          <p:spPr bwMode="auto">
            <a:xfrm>
              <a:off x="-3101976" y="5602288"/>
              <a:ext cx="687388" cy="220663"/>
            </a:xfrm>
            <a:custGeom>
              <a:avLst/>
              <a:gdLst>
                <a:gd name="T0" fmla="*/ 433 w 433"/>
                <a:gd name="T1" fmla="*/ 136 h 139"/>
                <a:gd name="T2" fmla="*/ 432 w 433"/>
                <a:gd name="T3" fmla="*/ 0 h 139"/>
                <a:gd name="T4" fmla="*/ 0 w 433"/>
                <a:gd name="T5" fmla="*/ 3 h 139"/>
                <a:gd name="T6" fmla="*/ 1 w 433"/>
                <a:gd name="T7" fmla="*/ 139 h 139"/>
                <a:gd name="T8" fmla="*/ 433 w 433"/>
                <a:gd name="T9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9">
                  <a:moveTo>
                    <a:pt x="433" y="136"/>
                  </a:moveTo>
                  <a:lnTo>
                    <a:pt x="432" y="0"/>
                  </a:lnTo>
                  <a:lnTo>
                    <a:pt x="0" y="3"/>
                  </a:lnTo>
                  <a:lnTo>
                    <a:pt x="1" y="139"/>
                  </a:lnTo>
                  <a:lnTo>
                    <a:pt x="433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49" name="Freeform 210"/>
            <p:cNvSpPr>
              <a:spLocks/>
            </p:cNvSpPr>
            <p:nvPr/>
          </p:nvSpPr>
          <p:spPr bwMode="auto">
            <a:xfrm>
              <a:off x="-2343151" y="5592763"/>
              <a:ext cx="1427163" cy="225425"/>
            </a:xfrm>
            <a:custGeom>
              <a:avLst/>
              <a:gdLst>
                <a:gd name="T0" fmla="*/ 899 w 899"/>
                <a:gd name="T1" fmla="*/ 136 h 142"/>
                <a:gd name="T2" fmla="*/ 897 w 899"/>
                <a:gd name="T3" fmla="*/ 0 h 142"/>
                <a:gd name="T4" fmla="*/ 0 w 899"/>
                <a:gd name="T5" fmla="*/ 6 h 142"/>
                <a:gd name="T6" fmla="*/ 0 w 899"/>
                <a:gd name="T7" fmla="*/ 142 h 142"/>
                <a:gd name="T8" fmla="*/ 899 w 899"/>
                <a:gd name="T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42">
                  <a:moveTo>
                    <a:pt x="899" y="136"/>
                  </a:moveTo>
                  <a:lnTo>
                    <a:pt x="897" y="0"/>
                  </a:lnTo>
                  <a:lnTo>
                    <a:pt x="0" y="6"/>
                  </a:lnTo>
                  <a:lnTo>
                    <a:pt x="0" y="142"/>
                  </a:lnTo>
                  <a:lnTo>
                    <a:pt x="899" y="136"/>
                  </a:lnTo>
                  <a:close/>
                </a:path>
              </a:pathLst>
            </a:custGeom>
            <a:solidFill>
              <a:srgbClr val="FF3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0" name="Freeform 211"/>
            <p:cNvSpPr>
              <a:spLocks/>
            </p:cNvSpPr>
            <p:nvPr/>
          </p:nvSpPr>
          <p:spPr bwMode="auto">
            <a:xfrm>
              <a:off x="-2343151" y="5592763"/>
              <a:ext cx="1427163" cy="225425"/>
            </a:xfrm>
            <a:custGeom>
              <a:avLst/>
              <a:gdLst>
                <a:gd name="T0" fmla="*/ 899 w 899"/>
                <a:gd name="T1" fmla="*/ 136 h 142"/>
                <a:gd name="T2" fmla="*/ 897 w 899"/>
                <a:gd name="T3" fmla="*/ 0 h 142"/>
                <a:gd name="T4" fmla="*/ 0 w 899"/>
                <a:gd name="T5" fmla="*/ 6 h 142"/>
                <a:gd name="T6" fmla="*/ 0 w 899"/>
                <a:gd name="T7" fmla="*/ 142 h 142"/>
                <a:gd name="T8" fmla="*/ 899 w 899"/>
                <a:gd name="T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42">
                  <a:moveTo>
                    <a:pt x="899" y="136"/>
                  </a:moveTo>
                  <a:lnTo>
                    <a:pt x="897" y="0"/>
                  </a:lnTo>
                  <a:lnTo>
                    <a:pt x="0" y="6"/>
                  </a:lnTo>
                  <a:lnTo>
                    <a:pt x="0" y="142"/>
                  </a:lnTo>
                  <a:lnTo>
                    <a:pt x="899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1" name="Freeform 212"/>
            <p:cNvSpPr>
              <a:spLocks/>
            </p:cNvSpPr>
            <p:nvPr/>
          </p:nvSpPr>
          <p:spPr bwMode="auto">
            <a:xfrm>
              <a:off x="-2416176" y="5602288"/>
              <a:ext cx="73025" cy="215900"/>
            </a:xfrm>
            <a:custGeom>
              <a:avLst/>
              <a:gdLst>
                <a:gd name="T0" fmla="*/ 46 w 46"/>
                <a:gd name="T1" fmla="*/ 136 h 136"/>
                <a:gd name="T2" fmla="*/ 46 w 46"/>
                <a:gd name="T3" fmla="*/ 0 h 136"/>
                <a:gd name="T4" fmla="*/ 0 w 46"/>
                <a:gd name="T5" fmla="*/ 0 h 136"/>
                <a:gd name="T6" fmla="*/ 1 w 46"/>
                <a:gd name="T7" fmla="*/ 136 h 136"/>
                <a:gd name="T8" fmla="*/ 46 w 4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6">
                  <a:moveTo>
                    <a:pt x="46" y="136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1" y="136"/>
                  </a:lnTo>
                  <a:lnTo>
                    <a:pt x="46" y="136"/>
                  </a:lnTo>
                  <a:close/>
                </a:path>
              </a:pathLst>
            </a:custGeom>
            <a:solidFill>
              <a:srgbClr val="2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2" name="Freeform 213"/>
            <p:cNvSpPr>
              <a:spLocks/>
            </p:cNvSpPr>
            <p:nvPr/>
          </p:nvSpPr>
          <p:spPr bwMode="auto">
            <a:xfrm>
              <a:off x="-2416176" y="5602288"/>
              <a:ext cx="73025" cy="215900"/>
            </a:xfrm>
            <a:custGeom>
              <a:avLst/>
              <a:gdLst>
                <a:gd name="T0" fmla="*/ 46 w 46"/>
                <a:gd name="T1" fmla="*/ 136 h 136"/>
                <a:gd name="T2" fmla="*/ 46 w 46"/>
                <a:gd name="T3" fmla="*/ 0 h 136"/>
                <a:gd name="T4" fmla="*/ 0 w 46"/>
                <a:gd name="T5" fmla="*/ 0 h 136"/>
                <a:gd name="T6" fmla="*/ 1 w 46"/>
                <a:gd name="T7" fmla="*/ 136 h 136"/>
                <a:gd name="T8" fmla="*/ 46 w 4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6">
                  <a:moveTo>
                    <a:pt x="46" y="136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1" y="136"/>
                  </a:lnTo>
                  <a:lnTo>
                    <a:pt x="46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3" name="Freeform 214"/>
            <p:cNvSpPr>
              <a:spLocks/>
            </p:cNvSpPr>
            <p:nvPr/>
          </p:nvSpPr>
          <p:spPr bwMode="auto">
            <a:xfrm>
              <a:off x="-3101976" y="5602288"/>
              <a:ext cx="685800" cy="87313"/>
            </a:xfrm>
            <a:custGeom>
              <a:avLst/>
              <a:gdLst>
                <a:gd name="T0" fmla="*/ 432 w 432"/>
                <a:gd name="T1" fmla="*/ 0 h 55"/>
                <a:gd name="T2" fmla="*/ 0 w 432"/>
                <a:gd name="T3" fmla="*/ 3 h 55"/>
                <a:gd name="T4" fmla="*/ 0 w 432"/>
                <a:gd name="T5" fmla="*/ 55 h 55"/>
                <a:gd name="T6" fmla="*/ 432 w 432"/>
                <a:gd name="T7" fmla="*/ 52 h 55"/>
                <a:gd name="T8" fmla="*/ 432 w 43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55">
                  <a:moveTo>
                    <a:pt x="432" y="0"/>
                  </a:moveTo>
                  <a:lnTo>
                    <a:pt x="0" y="3"/>
                  </a:lnTo>
                  <a:lnTo>
                    <a:pt x="0" y="55"/>
                  </a:lnTo>
                  <a:lnTo>
                    <a:pt x="432" y="5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4" name="Freeform 215"/>
            <p:cNvSpPr>
              <a:spLocks/>
            </p:cNvSpPr>
            <p:nvPr/>
          </p:nvSpPr>
          <p:spPr bwMode="auto">
            <a:xfrm>
              <a:off x="-3101976" y="5602288"/>
              <a:ext cx="685800" cy="87313"/>
            </a:xfrm>
            <a:custGeom>
              <a:avLst/>
              <a:gdLst>
                <a:gd name="T0" fmla="*/ 432 w 432"/>
                <a:gd name="T1" fmla="*/ 0 h 55"/>
                <a:gd name="T2" fmla="*/ 0 w 432"/>
                <a:gd name="T3" fmla="*/ 3 h 55"/>
                <a:gd name="T4" fmla="*/ 0 w 432"/>
                <a:gd name="T5" fmla="*/ 55 h 55"/>
                <a:gd name="T6" fmla="*/ 432 w 432"/>
                <a:gd name="T7" fmla="*/ 52 h 55"/>
                <a:gd name="T8" fmla="*/ 432 w 43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55">
                  <a:moveTo>
                    <a:pt x="432" y="0"/>
                  </a:moveTo>
                  <a:lnTo>
                    <a:pt x="0" y="3"/>
                  </a:lnTo>
                  <a:lnTo>
                    <a:pt x="0" y="55"/>
                  </a:lnTo>
                  <a:lnTo>
                    <a:pt x="432" y="52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5" name="Freeform 216"/>
            <p:cNvSpPr>
              <a:spLocks/>
            </p:cNvSpPr>
            <p:nvPr/>
          </p:nvSpPr>
          <p:spPr bwMode="auto">
            <a:xfrm>
              <a:off x="-2343151" y="5592763"/>
              <a:ext cx="1425575" cy="92075"/>
            </a:xfrm>
            <a:custGeom>
              <a:avLst/>
              <a:gdLst>
                <a:gd name="T0" fmla="*/ 897 w 898"/>
                <a:gd name="T1" fmla="*/ 0 h 58"/>
                <a:gd name="T2" fmla="*/ 0 w 898"/>
                <a:gd name="T3" fmla="*/ 6 h 58"/>
                <a:gd name="T4" fmla="*/ 0 w 898"/>
                <a:gd name="T5" fmla="*/ 58 h 58"/>
                <a:gd name="T6" fmla="*/ 898 w 898"/>
                <a:gd name="T7" fmla="*/ 52 h 58"/>
                <a:gd name="T8" fmla="*/ 897 w 89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58">
                  <a:moveTo>
                    <a:pt x="897" y="0"/>
                  </a:moveTo>
                  <a:lnTo>
                    <a:pt x="0" y="6"/>
                  </a:lnTo>
                  <a:lnTo>
                    <a:pt x="0" y="58"/>
                  </a:lnTo>
                  <a:lnTo>
                    <a:pt x="898" y="52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D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6" name="Freeform 217"/>
            <p:cNvSpPr>
              <a:spLocks/>
            </p:cNvSpPr>
            <p:nvPr/>
          </p:nvSpPr>
          <p:spPr bwMode="auto">
            <a:xfrm>
              <a:off x="-2343151" y="5592763"/>
              <a:ext cx="1425575" cy="92075"/>
            </a:xfrm>
            <a:custGeom>
              <a:avLst/>
              <a:gdLst>
                <a:gd name="T0" fmla="*/ 897 w 898"/>
                <a:gd name="T1" fmla="*/ 0 h 58"/>
                <a:gd name="T2" fmla="*/ 0 w 898"/>
                <a:gd name="T3" fmla="*/ 6 h 58"/>
                <a:gd name="T4" fmla="*/ 0 w 898"/>
                <a:gd name="T5" fmla="*/ 58 h 58"/>
                <a:gd name="T6" fmla="*/ 898 w 898"/>
                <a:gd name="T7" fmla="*/ 52 h 58"/>
                <a:gd name="T8" fmla="*/ 897 w 89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58">
                  <a:moveTo>
                    <a:pt x="897" y="0"/>
                  </a:moveTo>
                  <a:lnTo>
                    <a:pt x="0" y="6"/>
                  </a:lnTo>
                  <a:lnTo>
                    <a:pt x="0" y="58"/>
                  </a:lnTo>
                  <a:lnTo>
                    <a:pt x="898" y="52"/>
                  </a:lnTo>
                  <a:lnTo>
                    <a:pt x="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640756" y="4718177"/>
            <a:ext cx="787052" cy="116642"/>
            <a:chOff x="-4126613" y="4885747"/>
            <a:chExt cx="2249488" cy="333375"/>
          </a:xfrm>
          <a:effectLst>
            <a:outerShdw blurRad="76200" dir="18900000" sy="23000" kx="-1200000" algn="bl" rotWithShape="0">
              <a:prstClr val="black">
                <a:alpha val="43000"/>
              </a:prstClr>
            </a:outerShdw>
          </a:effectLst>
        </p:grpSpPr>
        <p:sp>
          <p:nvSpPr>
            <p:cNvPr id="357" name="Rectangle 218"/>
            <p:cNvSpPr>
              <a:spLocks noChangeArrowheads="1"/>
            </p:cNvSpPr>
            <p:nvPr/>
          </p:nvSpPr>
          <p:spPr bwMode="auto">
            <a:xfrm>
              <a:off x="-2253363" y="5136572"/>
              <a:ext cx="73025" cy="82550"/>
            </a:xfrm>
            <a:prstGeom prst="rect">
              <a:avLst/>
            </a:prstGeom>
            <a:solidFill>
              <a:srgbClr val="25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8" name="Rectangle 219"/>
            <p:cNvSpPr>
              <a:spLocks noChangeArrowheads="1"/>
            </p:cNvSpPr>
            <p:nvPr/>
          </p:nvSpPr>
          <p:spPr bwMode="auto">
            <a:xfrm>
              <a:off x="-2253363" y="5136572"/>
              <a:ext cx="73025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59" name="Freeform 220"/>
            <p:cNvSpPr>
              <a:spLocks/>
            </p:cNvSpPr>
            <p:nvPr/>
          </p:nvSpPr>
          <p:spPr bwMode="auto">
            <a:xfrm>
              <a:off x="-2804225" y="5071484"/>
              <a:ext cx="736600" cy="134938"/>
            </a:xfrm>
            <a:custGeom>
              <a:avLst/>
              <a:gdLst>
                <a:gd name="T0" fmla="*/ 0 w 464"/>
                <a:gd name="T1" fmla="*/ 85 h 85"/>
                <a:gd name="T2" fmla="*/ 0 w 464"/>
                <a:gd name="T3" fmla="*/ 65 h 85"/>
                <a:gd name="T4" fmla="*/ 444 w 464"/>
                <a:gd name="T5" fmla="*/ 63 h 85"/>
                <a:gd name="T6" fmla="*/ 444 w 464"/>
                <a:gd name="T7" fmla="*/ 1 h 85"/>
                <a:gd name="T8" fmla="*/ 464 w 464"/>
                <a:gd name="T9" fmla="*/ 0 h 85"/>
                <a:gd name="T10" fmla="*/ 464 w 464"/>
                <a:gd name="T11" fmla="*/ 81 h 85"/>
                <a:gd name="T12" fmla="*/ 0 w 464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85">
                  <a:moveTo>
                    <a:pt x="0" y="85"/>
                  </a:moveTo>
                  <a:lnTo>
                    <a:pt x="0" y="65"/>
                  </a:lnTo>
                  <a:lnTo>
                    <a:pt x="444" y="63"/>
                  </a:lnTo>
                  <a:lnTo>
                    <a:pt x="444" y="1"/>
                  </a:lnTo>
                  <a:lnTo>
                    <a:pt x="464" y="0"/>
                  </a:lnTo>
                  <a:lnTo>
                    <a:pt x="464" y="8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2B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0" name="Freeform 221"/>
            <p:cNvSpPr>
              <a:spLocks/>
            </p:cNvSpPr>
            <p:nvPr/>
          </p:nvSpPr>
          <p:spPr bwMode="auto">
            <a:xfrm>
              <a:off x="-2034288" y="4952422"/>
              <a:ext cx="157163" cy="84138"/>
            </a:xfrm>
            <a:custGeom>
              <a:avLst/>
              <a:gdLst>
                <a:gd name="T0" fmla="*/ 34 w 123"/>
                <a:gd name="T1" fmla="*/ 66 h 66"/>
                <a:gd name="T2" fmla="*/ 1 w 123"/>
                <a:gd name="T3" fmla="*/ 33 h 66"/>
                <a:gd name="T4" fmla="*/ 33 w 123"/>
                <a:gd name="T5" fmla="*/ 0 h 66"/>
                <a:gd name="T6" fmla="*/ 89 w 123"/>
                <a:gd name="T7" fmla="*/ 0 h 66"/>
                <a:gd name="T8" fmla="*/ 123 w 123"/>
                <a:gd name="T9" fmla="*/ 33 h 66"/>
                <a:gd name="T10" fmla="*/ 90 w 123"/>
                <a:gd name="T11" fmla="*/ 66 h 66"/>
                <a:gd name="T12" fmla="*/ 34 w 123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6">
                  <a:moveTo>
                    <a:pt x="34" y="66"/>
                  </a:moveTo>
                  <a:cubicBezTo>
                    <a:pt x="16" y="66"/>
                    <a:pt x="1" y="51"/>
                    <a:pt x="1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8" y="0"/>
                    <a:pt x="122" y="14"/>
                    <a:pt x="123" y="33"/>
                  </a:cubicBezTo>
                  <a:cubicBezTo>
                    <a:pt x="123" y="51"/>
                    <a:pt x="108" y="66"/>
                    <a:pt x="90" y="66"/>
                  </a:cubicBezTo>
                  <a:cubicBezTo>
                    <a:pt x="34" y="66"/>
                    <a:pt x="34" y="66"/>
                    <a:pt x="34" y="66"/>
                  </a:cubicBezTo>
                </a:path>
              </a:pathLst>
            </a:custGeom>
            <a:solidFill>
              <a:srgbClr val="2B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1" name="Freeform 222"/>
            <p:cNvSpPr>
              <a:spLocks/>
            </p:cNvSpPr>
            <p:nvPr/>
          </p:nvSpPr>
          <p:spPr bwMode="auto">
            <a:xfrm>
              <a:off x="-2628013" y="4885747"/>
              <a:ext cx="687388" cy="220663"/>
            </a:xfrm>
            <a:custGeom>
              <a:avLst/>
              <a:gdLst>
                <a:gd name="T0" fmla="*/ 1 w 433"/>
                <a:gd name="T1" fmla="*/ 139 h 139"/>
                <a:gd name="T2" fmla="*/ 0 w 433"/>
                <a:gd name="T3" fmla="*/ 3 h 139"/>
                <a:gd name="T4" fmla="*/ 433 w 433"/>
                <a:gd name="T5" fmla="*/ 0 h 139"/>
                <a:gd name="T6" fmla="*/ 433 w 433"/>
                <a:gd name="T7" fmla="*/ 137 h 139"/>
                <a:gd name="T8" fmla="*/ 1 w 43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9">
                  <a:moveTo>
                    <a:pt x="1" y="139"/>
                  </a:moveTo>
                  <a:lnTo>
                    <a:pt x="0" y="3"/>
                  </a:lnTo>
                  <a:lnTo>
                    <a:pt x="433" y="0"/>
                  </a:lnTo>
                  <a:lnTo>
                    <a:pt x="433" y="13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FF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2" name="Freeform 223"/>
            <p:cNvSpPr>
              <a:spLocks/>
            </p:cNvSpPr>
            <p:nvPr/>
          </p:nvSpPr>
          <p:spPr bwMode="auto">
            <a:xfrm>
              <a:off x="-2628013" y="4885747"/>
              <a:ext cx="687388" cy="220663"/>
            </a:xfrm>
            <a:custGeom>
              <a:avLst/>
              <a:gdLst>
                <a:gd name="T0" fmla="*/ 1 w 433"/>
                <a:gd name="T1" fmla="*/ 139 h 139"/>
                <a:gd name="T2" fmla="*/ 0 w 433"/>
                <a:gd name="T3" fmla="*/ 3 h 139"/>
                <a:gd name="T4" fmla="*/ 433 w 433"/>
                <a:gd name="T5" fmla="*/ 0 h 139"/>
                <a:gd name="T6" fmla="*/ 433 w 433"/>
                <a:gd name="T7" fmla="*/ 137 h 139"/>
                <a:gd name="T8" fmla="*/ 1 w 43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39">
                  <a:moveTo>
                    <a:pt x="1" y="139"/>
                  </a:moveTo>
                  <a:lnTo>
                    <a:pt x="0" y="3"/>
                  </a:lnTo>
                  <a:lnTo>
                    <a:pt x="433" y="0"/>
                  </a:lnTo>
                  <a:lnTo>
                    <a:pt x="433" y="137"/>
                  </a:lnTo>
                  <a:lnTo>
                    <a:pt x="1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3" name="Freeform 224"/>
            <p:cNvSpPr>
              <a:spLocks/>
            </p:cNvSpPr>
            <p:nvPr/>
          </p:nvSpPr>
          <p:spPr bwMode="auto">
            <a:xfrm>
              <a:off x="-4126613" y="4890509"/>
              <a:ext cx="1427163" cy="227013"/>
            </a:xfrm>
            <a:custGeom>
              <a:avLst/>
              <a:gdLst>
                <a:gd name="T0" fmla="*/ 1 w 899"/>
                <a:gd name="T1" fmla="*/ 143 h 143"/>
                <a:gd name="T2" fmla="*/ 0 w 899"/>
                <a:gd name="T3" fmla="*/ 5 h 143"/>
                <a:gd name="T4" fmla="*/ 899 w 899"/>
                <a:gd name="T5" fmla="*/ 0 h 143"/>
                <a:gd name="T6" fmla="*/ 899 w 899"/>
                <a:gd name="T7" fmla="*/ 137 h 143"/>
                <a:gd name="T8" fmla="*/ 1 w 899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43">
                  <a:moveTo>
                    <a:pt x="1" y="143"/>
                  </a:moveTo>
                  <a:lnTo>
                    <a:pt x="0" y="5"/>
                  </a:lnTo>
                  <a:lnTo>
                    <a:pt x="899" y="0"/>
                  </a:lnTo>
                  <a:lnTo>
                    <a:pt x="899" y="137"/>
                  </a:lnTo>
                  <a:lnTo>
                    <a:pt x="1" y="143"/>
                  </a:lnTo>
                  <a:close/>
                </a:path>
              </a:pathLst>
            </a:custGeom>
            <a:solidFill>
              <a:srgbClr val="FF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4" name="Freeform 225"/>
            <p:cNvSpPr>
              <a:spLocks/>
            </p:cNvSpPr>
            <p:nvPr/>
          </p:nvSpPr>
          <p:spPr bwMode="auto">
            <a:xfrm>
              <a:off x="-4126613" y="4890509"/>
              <a:ext cx="1427163" cy="227013"/>
            </a:xfrm>
            <a:custGeom>
              <a:avLst/>
              <a:gdLst>
                <a:gd name="T0" fmla="*/ 1 w 899"/>
                <a:gd name="T1" fmla="*/ 143 h 143"/>
                <a:gd name="T2" fmla="*/ 0 w 899"/>
                <a:gd name="T3" fmla="*/ 5 h 143"/>
                <a:gd name="T4" fmla="*/ 899 w 899"/>
                <a:gd name="T5" fmla="*/ 0 h 143"/>
                <a:gd name="T6" fmla="*/ 899 w 899"/>
                <a:gd name="T7" fmla="*/ 137 h 143"/>
                <a:gd name="T8" fmla="*/ 1 w 899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43">
                  <a:moveTo>
                    <a:pt x="1" y="143"/>
                  </a:moveTo>
                  <a:lnTo>
                    <a:pt x="0" y="5"/>
                  </a:lnTo>
                  <a:lnTo>
                    <a:pt x="899" y="0"/>
                  </a:lnTo>
                  <a:lnTo>
                    <a:pt x="899" y="137"/>
                  </a:lnTo>
                  <a:lnTo>
                    <a:pt x="1" y="1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5" name="Freeform 226"/>
            <p:cNvSpPr>
              <a:spLocks/>
            </p:cNvSpPr>
            <p:nvPr/>
          </p:nvSpPr>
          <p:spPr bwMode="auto">
            <a:xfrm>
              <a:off x="-2699450" y="4890509"/>
              <a:ext cx="73025" cy="217488"/>
            </a:xfrm>
            <a:custGeom>
              <a:avLst/>
              <a:gdLst>
                <a:gd name="T0" fmla="*/ 0 w 46"/>
                <a:gd name="T1" fmla="*/ 137 h 137"/>
                <a:gd name="T2" fmla="*/ 0 w 46"/>
                <a:gd name="T3" fmla="*/ 0 h 137"/>
                <a:gd name="T4" fmla="*/ 45 w 46"/>
                <a:gd name="T5" fmla="*/ 0 h 137"/>
                <a:gd name="T6" fmla="*/ 46 w 46"/>
                <a:gd name="T7" fmla="*/ 136 h 137"/>
                <a:gd name="T8" fmla="*/ 0 w 46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7">
                  <a:moveTo>
                    <a:pt x="0" y="137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6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2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6" name="Freeform 227"/>
            <p:cNvSpPr>
              <a:spLocks/>
            </p:cNvSpPr>
            <p:nvPr/>
          </p:nvSpPr>
          <p:spPr bwMode="auto">
            <a:xfrm>
              <a:off x="-2699450" y="4890509"/>
              <a:ext cx="73025" cy="217488"/>
            </a:xfrm>
            <a:custGeom>
              <a:avLst/>
              <a:gdLst>
                <a:gd name="T0" fmla="*/ 0 w 46"/>
                <a:gd name="T1" fmla="*/ 137 h 137"/>
                <a:gd name="T2" fmla="*/ 0 w 46"/>
                <a:gd name="T3" fmla="*/ 0 h 137"/>
                <a:gd name="T4" fmla="*/ 45 w 46"/>
                <a:gd name="T5" fmla="*/ 0 h 137"/>
                <a:gd name="T6" fmla="*/ 46 w 46"/>
                <a:gd name="T7" fmla="*/ 136 h 137"/>
                <a:gd name="T8" fmla="*/ 0 w 46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7">
                  <a:moveTo>
                    <a:pt x="0" y="137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6" y="136"/>
                  </a:lnTo>
                  <a:lnTo>
                    <a:pt x="0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7" name="Freeform 228"/>
            <p:cNvSpPr>
              <a:spLocks noEditPoints="1"/>
            </p:cNvSpPr>
            <p:nvPr/>
          </p:nvSpPr>
          <p:spPr bwMode="auto">
            <a:xfrm>
              <a:off x="-4126613" y="4885747"/>
              <a:ext cx="2185988" cy="96838"/>
            </a:xfrm>
            <a:custGeom>
              <a:avLst/>
              <a:gdLst>
                <a:gd name="T0" fmla="*/ 0 w 1377"/>
                <a:gd name="T1" fmla="*/ 8 h 61"/>
                <a:gd name="T2" fmla="*/ 1 w 1377"/>
                <a:gd name="T3" fmla="*/ 61 h 61"/>
                <a:gd name="T4" fmla="*/ 0 w 1377"/>
                <a:gd name="T5" fmla="*/ 8 h 61"/>
                <a:gd name="T6" fmla="*/ 1377 w 1377"/>
                <a:gd name="T7" fmla="*/ 0 h 61"/>
                <a:gd name="T8" fmla="*/ 944 w 1377"/>
                <a:gd name="T9" fmla="*/ 3 h 61"/>
                <a:gd name="T10" fmla="*/ 899 w 1377"/>
                <a:gd name="T11" fmla="*/ 3 h 61"/>
                <a:gd name="T12" fmla="*/ 0 w 1377"/>
                <a:gd name="T13" fmla="*/ 8 h 61"/>
                <a:gd name="T14" fmla="*/ 899 w 1377"/>
                <a:gd name="T15" fmla="*/ 3 h 61"/>
                <a:gd name="T16" fmla="*/ 899 w 1377"/>
                <a:gd name="T17" fmla="*/ 55 h 61"/>
                <a:gd name="T18" fmla="*/ 899 w 1377"/>
                <a:gd name="T19" fmla="*/ 3 h 61"/>
                <a:gd name="T20" fmla="*/ 944 w 1377"/>
                <a:gd name="T21" fmla="*/ 3 h 61"/>
                <a:gd name="T22" fmla="*/ 1377 w 1377"/>
                <a:gd name="T23" fmla="*/ 0 h 61"/>
                <a:gd name="T24" fmla="*/ 1377 w 1377"/>
                <a:gd name="T25" fmla="*/ 42 h 61"/>
                <a:gd name="T26" fmla="*/ 1377 w 1377"/>
                <a:gd name="T27" fmla="*/ 42 h 61"/>
                <a:gd name="T28" fmla="*/ 1377 w 1377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7" h="61">
                  <a:moveTo>
                    <a:pt x="0" y="8"/>
                  </a:moveTo>
                  <a:lnTo>
                    <a:pt x="1" y="61"/>
                  </a:lnTo>
                  <a:lnTo>
                    <a:pt x="0" y="8"/>
                  </a:lnTo>
                  <a:close/>
                  <a:moveTo>
                    <a:pt x="1377" y="0"/>
                  </a:moveTo>
                  <a:lnTo>
                    <a:pt x="944" y="3"/>
                  </a:lnTo>
                  <a:lnTo>
                    <a:pt x="899" y="3"/>
                  </a:lnTo>
                  <a:lnTo>
                    <a:pt x="0" y="8"/>
                  </a:lnTo>
                  <a:lnTo>
                    <a:pt x="899" y="3"/>
                  </a:lnTo>
                  <a:lnTo>
                    <a:pt x="899" y="55"/>
                  </a:lnTo>
                  <a:lnTo>
                    <a:pt x="899" y="3"/>
                  </a:lnTo>
                  <a:lnTo>
                    <a:pt x="944" y="3"/>
                  </a:lnTo>
                  <a:lnTo>
                    <a:pt x="1377" y="0"/>
                  </a:lnTo>
                  <a:lnTo>
                    <a:pt x="1377" y="42"/>
                  </a:lnTo>
                  <a:lnTo>
                    <a:pt x="1377" y="42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D5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8" name="Freeform 229"/>
            <p:cNvSpPr>
              <a:spLocks noEditPoints="1"/>
            </p:cNvSpPr>
            <p:nvPr/>
          </p:nvSpPr>
          <p:spPr bwMode="auto">
            <a:xfrm>
              <a:off x="-4126613" y="4885747"/>
              <a:ext cx="2185988" cy="96838"/>
            </a:xfrm>
            <a:custGeom>
              <a:avLst/>
              <a:gdLst>
                <a:gd name="T0" fmla="*/ 0 w 1377"/>
                <a:gd name="T1" fmla="*/ 8 h 61"/>
                <a:gd name="T2" fmla="*/ 1 w 1377"/>
                <a:gd name="T3" fmla="*/ 61 h 61"/>
                <a:gd name="T4" fmla="*/ 0 w 1377"/>
                <a:gd name="T5" fmla="*/ 8 h 61"/>
                <a:gd name="T6" fmla="*/ 1377 w 1377"/>
                <a:gd name="T7" fmla="*/ 0 h 61"/>
                <a:gd name="T8" fmla="*/ 944 w 1377"/>
                <a:gd name="T9" fmla="*/ 3 h 61"/>
                <a:gd name="T10" fmla="*/ 899 w 1377"/>
                <a:gd name="T11" fmla="*/ 3 h 61"/>
                <a:gd name="T12" fmla="*/ 0 w 1377"/>
                <a:gd name="T13" fmla="*/ 8 h 61"/>
                <a:gd name="T14" fmla="*/ 899 w 1377"/>
                <a:gd name="T15" fmla="*/ 3 h 61"/>
                <a:gd name="T16" fmla="*/ 899 w 1377"/>
                <a:gd name="T17" fmla="*/ 55 h 61"/>
                <a:gd name="T18" fmla="*/ 899 w 1377"/>
                <a:gd name="T19" fmla="*/ 3 h 61"/>
                <a:gd name="T20" fmla="*/ 944 w 1377"/>
                <a:gd name="T21" fmla="*/ 3 h 61"/>
                <a:gd name="T22" fmla="*/ 1377 w 1377"/>
                <a:gd name="T23" fmla="*/ 0 h 61"/>
                <a:gd name="T24" fmla="*/ 1377 w 1377"/>
                <a:gd name="T25" fmla="*/ 42 h 61"/>
                <a:gd name="T26" fmla="*/ 1377 w 1377"/>
                <a:gd name="T27" fmla="*/ 42 h 61"/>
                <a:gd name="T28" fmla="*/ 1377 w 1377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7" h="61">
                  <a:moveTo>
                    <a:pt x="0" y="8"/>
                  </a:moveTo>
                  <a:lnTo>
                    <a:pt x="1" y="61"/>
                  </a:lnTo>
                  <a:lnTo>
                    <a:pt x="0" y="8"/>
                  </a:lnTo>
                  <a:moveTo>
                    <a:pt x="1377" y="0"/>
                  </a:moveTo>
                  <a:lnTo>
                    <a:pt x="944" y="3"/>
                  </a:lnTo>
                  <a:lnTo>
                    <a:pt x="899" y="3"/>
                  </a:lnTo>
                  <a:lnTo>
                    <a:pt x="0" y="8"/>
                  </a:lnTo>
                  <a:lnTo>
                    <a:pt x="899" y="3"/>
                  </a:lnTo>
                  <a:lnTo>
                    <a:pt x="899" y="55"/>
                  </a:lnTo>
                  <a:lnTo>
                    <a:pt x="899" y="3"/>
                  </a:lnTo>
                  <a:lnTo>
                    <a:pt x="944" y="3"/>
                  </a:lnTo>
                  <a:lnTo>
                    <a:pt x="1377" y="0"/>
                  </a:lnTo>
                  <a:lnTo>
                    <a:pt x="1377" y="42"/>
                  </a:lnTo>
                  <a:lnTo>
                    <a:pt x="1377" y="42"/>
                  </a:lnTo>
                  <a:lnTo>
                    <a:pt x="13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69" name="Rectangle 230"/>
            <p:cNvSpPr>
              <a:spLocks noChangeArrowheads="1"/>
            </p:cNvSpPr>
            <p:nvPr/>
          </p:nvSpPr>
          <p:spPr bwMode="auto">
            <a:xfrm>
              <a:off x="-1940625" y="4952422"/>
              <a:ext cx="1588" cy="15875"/>
            </a:xfrm>
            <a:prstGeom prst="rect">
              <a:avLst/>
            </a:prstGeom>
            <a:solidFill>
              <a:srgbClr val="2B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0" name="Rectangle 231"/>
            <p:cNvSpPr>
              <a:spLocks noChangeArrowheads="1"/>
            </p:cNvSpPr>
            <p:nvPr/>
          </p:nvSpPr>
          <p:spPr bwMode="auto">
            <a:xfrm>
              <a:off x="-1940625" y="4952422"/>
              <a:ext cx="1588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1" name="Freeform 232"/>
            <p:cNvSpPr>
              <a:spLocks/>
            </p:cNvSpPr>
            <p:nvPr/>
          </p:nvSpPr>
          <p:spPr bwMode="auto">
            <a:xfrm>
              <a:off x="-2628013" y="4885747"/>
              <a:ext cx="687388" cy="87313"/>
            </a:xfrm>
            <a:custGeom>
              <a:avLst/>
              <a:gdLst>
                <a:gd name="T0" fmla="*/ 433 w 433"/>
                <a:gd name="T1" fmla="*/ 0 h 55"/>
                <a:gd name="T2" fmla="*/ 0 w 433"/>
                <a:gd name="T3" fmla="*/ 3 h 55"/>
                <a:gd name="T4" fmla="*/ 0 w 433"/>
                <a:gd name="T5" fmla="*/ 55 h 55"/>
                <a:gd name="T6" fmla="*/ 433 w 433"/>
                <a:gd name="T7" fmla="*/ 52 h 55"/>
                <a:gd name="T8" fmla="*/ 433 w 433"/>
                <a:gd name="T9" fmla="*/ 42 h 55"/>
                <a:gd name="T10" fmla="*/ 433 w 433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55">
                  <a:moveTo>
                    <a:pt x="433" y="0"/>
                  </a:moveTo>
                  <a:lnTo>
                    <a:pt x="0" y="3"/>
                  </a:lnTo>
                  <a:lnTo>
                    <a:pt x="0" y="55"/>
                  </a:lnTo>
                  <a:lnTo>
                    <a:pt x="433" y="52"/>
                  </a:lnTo>
                  <a:lnTo>
                    <a:pt x="433" y="42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D59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2" name="Freeform 233"/>
            <p:cNvSpPr>
              <a:spLocks/>
            </p:cNvSpPr>
            <p:nvPr/>
          </p:nvSpPr>
          <p:spPr bwMode="auto">
            <a:xfrm>
              <a:off x="-2628013" y="4885747"/>
              <a:ext cx="687388" cy="87313"/>
            </a:xfrm>
            <a:custGeom>
              <a:avLst/>
              <a:gdLst>
                <a:gd name="T0" fmla="*/ 433 w 433"/>
                <a:gd name="T1" fmla="*/ 0 h 55"/>
                <a:gd name="T2" fmla="*/ 0 w 433"/>
                <a:gd name="T3" fmla="*/ 3 h 55"/>
                <a:gd name="T4" fmla="*/ 0 w 433"/>
                <a:gd name="T5" fmla="*/ 55 h 55"/>
                <a:gd name="T6" fmla="*/ 433 w 433"/>
                <a:gd name="T7" fmla="*/ 52 h 55"/>
                <a:gd name="T8" fmla="*/ 433 w 433"/>
                <a:gd name="T9" fmla="*/ 42 h 55"/>
                <a:gd name="T10" fmla="*/ 433 w 433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55">
                  <a:moveTo>
                    <a:pt x="433" y="0"/>
                  </a:moveTo>
                  <a:lnTo>
                    <a:pt x="0" y="3"/>
                  </a:lnTo>
                  <a:lnTo>
                    <a:pt x="0" y="55"/>
                  </a:lnTo>
                  <a:lnTo>
                    <a:pt x="433" y="52"/>
                  </a:lnTo>
                  <a:lnTo>
                    <a:pt x="433" y="42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3" name="Freeform 234"/>
            <p:cNvSpPr>
              <a:spLocks/>
            </p:cNvSpPr>
            <p:nvPr/>
          </p:nvSpPr>
          <p:spPr bwMode="auto">
            <a:xfrm>
              <a:off x="-4126613" y="4890509"/>
              <a:ext cx="1427163" cy="92075"/>
            </a:xfrm>
            <a:custGeom>
              <a:avLst/>
              <a:gdLst>
                <a:gd name="T0" fmla="*/ 899 w 899"/>
                <a:gd name="T1" fmla="*/ 0 h 58"/>
                <a:gd name="T2" fmla="*/ 0 w 899"/>
                <a:gd name="T3" fmla="*/ 5 h 58"/>
                <a:gd name="T4" fmla="*/ 1 w 899"/>
                <a:gd name="T5" fmla="*/ 58 h 58"/>
                <a:gd name="T6" fmla="*/ 899 w 899"/>
                <a:gd name="T7" fmla="*/ 52 h 58"/>
                <a:gd name="T8" fmla="*/ 899 w 89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58">
                  <a:moveTo>
                    <a:pt x="899" y="0"/>
                  </a:moveTo>
                  <a:lnTo>
                    <a:pt x="0" y="5"/>
                  </a:lnTo>
                  <a:lnTo>
                    <a:pt x="1" y="58"/>
                  </a:lnTo>
                  <a:lnTo>
                    <a:pt x="899" y="52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D59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4" name="Freeform 235"/>
            <p:cNvSpPr>
              <a:spLocks/>
            </p:cNvSpPr>
            <p:nvPr/>
          </p:nvSpPr>
          <p:spPr bwMode="auto">
            <a:xfrm>
              <a:off x="-4126613" y="4890509"/>
              <a:ext cx="1427163" cy="92075"/>
            </a:xfrm>
            <a:custGeom>
              <a:avLst/>
              <a:gdLst>
                <a:gd name="T0" fmla="*/ 899 w 899"/>
                <a:gd name="T1" fmla="*/ 0 h 58"/>
                <a:gd name="T2" fmla="*/ 0 w 899"/>
                <a:gd name="T3" fmla="*/ 5 h 58"/>
                <a:gd name="T4" fmla="*/ 1 w 899"/>
                <a:gd name="T5" fmla="*/ 58 h 58"/>
                <a:gd name="T6" fmla="*/ 899 w 899"/>
                <a:gd name="T7" fmla="*/ 52 h 58"/>
                <a:gd name="T8" fmla="*/ 899 w 89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58">
                  <a:moveTo>
                    <a:pt x="899" y="0"/>
                  </a:moveTo>
                  <a:lnTo>
                    <a:pt x="0" y="5"/>
                  </a:lnTo>
                  <a:lnTo>
                    <a:pt x="1" y="58"/>
                  </a:lnTo>
                  <a:lnTo>
                    <a:pt x="899" y="52"/>
                  </a:ln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5" name="Rectangle 236"/>
            <p:cNvSpPr>
              <a:spLocks noChangeArrowheads="1"/>
            </p:cNvSpPr>
            <p:nvPr/>
          </p:nvSpPr>
          <p:spPr bwMode="auto">
            <a:xfrm>
              <a:off x="-2699450" y="4890509"/>
              <a:ext cx="71438" cy="82550"/>
            </a:xfrm>
            <a:prstGeom prst="rect">
              <a:avLst/>
            </a:prstGeom>
            <a:solidFill>
              <a:srgbClr val="25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  <p:sp>
          <p:nvSpPr>
            <p:cNvPr id="376" name="Rectangle 237"/>
            <p:cNvSpPr>
              <a:spLocks noChangeArrowheads="1"/>
            </p:cNvSpPr>
            <p:nvPr/>
          </p:nvSpPr>
          <p:spPr bwMode="auto">
            <a:xfrm>
              <a:off x="-2699450" y="4890509"/>
              <a:ext cx="71438" cy="8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sz="1350"/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4597082" y="5862663"/>
            <a:ext cx="465512" cy="3924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Sedgwick Ave" panose="00000500000000000000" pitchFamily="2" charset="0"/>
              </a:rPr>
              <a:t>NO</a:t>
            </a:r>
            <a:endParaRPr lang="en-US" sz="2400" b="1" dirty="0">
              <a:solidFill>
                <a:schemeClr val="bg1"/>
              </a:solidFill>
              <a:latin typeface="Sedgwick Ave" panose="00000500000000000000" pitchFamily="2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6296644" y="5954418"/>
            <a:ext cx="560490" cy="392415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Sedgwick Ave" panose="00000500000000000000" pitchFamily="2" charset="0"/>
              </a:rPr>
              <a:t>NH</a:t>
            </a:r>
            <a:r>
              <a:rPr lang="id-ID" sz="2000" b="1" baseline="-25000" dirty="0">
                <a:solidFill>
                  <a:schemeClr val="bg1"/>
                </a:solidFill>
                <a:latin typeface="Sedgwick Ave" panose="00000500000000000000" pitchFamily="2" charset="0"/>
              </a:rPr>
              <a:t>3</a:t>
            </a:r>
            <a:endParaRPr lang="en-US" sz="2000" b="1" baseline="-25000" dirty="0">
              <a:solidFill>
                <a:schemeClr val="bg1"/>
              </a:solidFill>
              <a:latin typeface="Sedgwick Ave" panose="00000500000000000000" pitchFamily="2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3539310" y="5804544"/>
            <a:ext cx="409007" cy="3924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Sedgwick Ave" panose="00000500000000000000" pitchFamily="2" charset="0"/>
              </a:rPr>
              <a:t>H</a:t>
            </a:r>
            <a:r>
              <a:rPr lang="id-ID" sz="2400" b="1" baseline="-25000" dirty="0">
                <a:solidFill>
                  <a:schemeClr val="bg1"/>
                </a:solidFill>
                <a:latin typeface="Sedgwick Ave" panose="00000500000000000000" pitchFamily="2" charset="0"/>
              </a:rPr>
              <a:t>2</a:t>
            </a:r>
            <a:endParaRPr lang="en-US" sz="2400" b="1" baseline="-25000" dirty="0">
              <a:solidFill>
                <a:schemeClr val="bg1"/>
              </a:solidFill>
              <a:latin typeface="Sedgwick Ave" panose="00000500000000000000" pitchFamily="2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3964535" y="6276719"/>
            <a:ext cx="425838" cy="3924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Sedgwick Ave" panose="00000500000000000000" pitchFamily="2" charset="0"/>
              </a:rPr>
              <a:t>O</a:t>
            </a:r>
            <a:r>
              <a:rPr lang="id-ID" sz="2400" b="1" baseline="-25000" dirty="0">
                <a:solidFill>
                  <a:schemeClr val="bg1"/>
                </a:solidFill>
                <a:latin typeface="Sedgwick Ave" panose="00000500000000000000" pitchFamily="2" charset="0"/>
              </a:rPr>
              <a:t>2</a:t>
            </a:r>
            <a:endParaRPr lang="en-US" sz="2400" b="1" baseline="-25000" dirty="0">
              <a:solidFill>
                <a:schemeClr val="bg1"/>
              </a:solidFill>
              <a:latin typeface="Sedgwick Ave" panose="000005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43733" y="4207709"/>
            <a:ext cx="1209675" cy="1793043"/>
            <a:chOff x="426308" y="4467275"/>
            <a:chExt cx="1612900" cy="2390724"/>
          </a:xfrm>
        </p:grpSpPr>
        <p:grpSp>
          <p:nvGrpSpPr>
            <p:cNvPr id="341" name="Group 340"/>
            <p:cNvGrpSpPr/>
            <p:nvPr/>
          </p:nvGrpSpPr>
          <p:grpSpPr>
            <a:xfrm>
              <a:off x="426308" y="4467275"/>
              <a:ext cx="1612900" cy="1203326"/>
              <a:chOff x="-2824163" y="3584575"/>
              <a:chExt cx="1612900" cy="120332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01" name="Rectangle 164"/>
              <p:cNvSpPr>
                <a:spLocks noChangeArrowheads="1"/>
              </p:cNvSpPr>
              <p:nvPr/>
            </p:nvSpPr>
            <p:spPr bwMode="auto">
              <a:xfrm>
                <a:off x="-2489200" y="4067175"/>
                <a:ext cx="952500" cy="2968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2" name="Rectangle 165"/>
              <p:cNvSpPr>
                <a:spLocks noChangeArrowheads="1"/>
              </p:cNvSpPr>
              <p:nvPr/>
            </p:nvSpPr>
            <p:spPr bwMode="auto">
              <a:xfrm>
                <a:off x="-2489200" y="4067175"/>
                <a:ext cx="952500" cy="296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3" name="Rectangle 166"/>
              <p:cNvSpPr>
                <a:spLocks noChangeArrowheads="1"/>
              </p:cNvSpPr>
              <p:nvPr/>
            </p:nvSpPr>
            <p:spPr bwMode="auto">
              <a:xfrm>
                <a:off x="-2390775" y="3840163"/>
                <a:ext cx="754063" cy="2254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4" name="Rectangle 167"/>
              <p:cNvSpPr>
                <a:spLocks noChangeArrowheads="1"/>
              </p:cNvSpPr>
              <p:nvPr/>
            </p:nvSpPr>
            <p:spPr bwMode="auto">
              <a:xfrm>
                <a:off x="-2390775" y="3840163"/>
                <a:ext cx="754063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5" name="Freeform 168"/>
              <p:cNvSpPr>
                <a:spLocks/>
              </p:cNvSpPr>
              <p:nvPr/>
            </p:nvSpPr>
            <p:spPr bwMode="auto">
              <a:xfrm>
                <a:off x="-2322513" y="3598863"/>
                <a:ext cx="576263" cy="227013"/>
              </a:xfrm>
              <a:custGeom>
                <a:avLst/>
                <a:gdLst>
                  <a:gd name="T0" fmla="*/ 98 w 623"/>
                  <a:gd name="T1" fmla="*/ 0 h 244"/>
                  <a:gd name="T2" fmla="*/ 623 w 623"/>
                  <a:gd name="T3" fmla="*/ 0 h 244"/>
                  <a:gd name="T4" fmla="*/ 534 w 623"/>
                  <a:gd name="T5" fmla="*/ 117 h 244"/>
                  <a:gd name="T6" fmla="*/ 623 w 623"/>
                  <a:gd name="T7" fmla="*/ 244 h 244"/>
                  <a:gd name="T8" fmla="*/ 98 w 623"/>
                  <a:gd name="T9" fmla="*/ 244 h 244"/>
                  <a:gd name="T10" fmla="*/ 0 w 623"/>
                  <a:gd name="T11" fmla="*/ 122 h 244"/>
                  <a:gd name="T12" fmla="*/ 98 w 623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244">
                    <a:moveTo>
                      <a:pt x="98" y="0"/>
                    </a:moveTo>
                    <a:cubicBezTo>
                      <a:pt x="623" y="0"/>
                      <a:pt x="623" y="0"/>
                      <a:pt x="623" y="0"/>
                    </a:cubicBezTo>
                    <a:cubicBezTo>
                      <a:pt x="623" y="0"/>
                      <a:pt x="532" y="40"/>
                      <a:pt x="534" y="117"/>
                    </a:cubicBezTo>
                    <a:cubicBezTo>
                      <a:pt x="536" y="192"/>
                      <a:pt x="623" y="244"/>
                      <a:pt x="623" y="244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44" y="244"/>
                      <a:pt x="0" y="189"/>
                      <a:pt x="0" y="122"/>
                    </a:cubicBezTo>
                    <a:cubicBezTo>
                      <a:pt x="0" y="55"/>
                      <a:pt x="44" y="0"/>
                      <a:pt x="98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6" name="Freeform 169"/>
              <p:cNvSpPr>
                <a:spLocks/>
              </p:cNvSpPr>
              <p:nvPr/>
            </p:nvSpPr>
            <p:spPr bwMode="auto">
              <a:xfrm>
                <a:off x="-2333625" y="3584575"/>
                <a:ext cx="592138" cy="254000"/>
              </a:xfrm>
              <a:custGeom>
                <a:avLst/>
                <a:gdLst>
                  <a:gd name="T0" fmla="*/ 110 w 639"/>
                  <a:gd name="T1" fmla="*/ 0 h 275"/>
                  <a:gd name="T2" fmla="*/ 635 w 639"/>
                  <a:gd name="T3" fmla="*/ 0 h 275"/>
                  <a:gd name="T4" fmla="*/ 639 w 639"/>
                  <a:gd name="T5" fmla="*/ 1 h 275"/>
                  <a:gd name="T6" fmla="*/ 639 w 639"/>
                  <a:gd name="T7" fmla="*/ 31 h 275"/>
                  <a:gd name="T8" fmla="*/ 635 w 639"/>
                  <a:gd name="T9" fmla="*/ 31 h 275"/>
                  <a:gd name="T10" fmla="*/ 110 w 639"/>
                  <a:gd name="T11" fmla="*/ 31 h 275"/>
                  <a:gd name="T12" fmla="*/ 50 w 639"/>
                  <a:gd name="T13" fmla="*/ 63 h 275"/>
                  <a:gd name="T14" fmla="*/ 25 w 639"/>
                  <a:gd name="T15" fmla="*/ 138 h 275"/>
                  <a:gd name="T16" fmla="*/ 50 w 639"/>
                  <a:gd name="T17" fmla="*/ 213 h 275"/>
                  <a:gd name="T18" fmla="*/ 110 w 639"/>
                  <a:gd name="T19" fmla="*/ 244 h 275"/>
                  <a:gd name="T20" fmla="*/ 635 w 639"/>
                  <a:gd name="T21" fmla="*/ 244 h 275"/>
                  <a:gd name="T22" fmla="*/ 639 w 639"/>
                  <a:gd name="T23" fmla="*/ 244 h 275"/>
                  <a:gd name="T24" fmla="*/ 639 w 639"/>
                  <a:gd name="T25" fmla="*/ 275 h 275"/>
                  <a:gd name="T26" fmla="*/ 635 w 639"/>
                  <a:gd name="T27" fmla="*/ 275 h 275"/>
                  <a:gd name="T28" fmla="*/ 110 w 639"/>
                  <a:gd name="T29" fmla="*/ 275 h 275"/>
                  <a:gd name="T30" fmla="*/ 32 w 639"/>
                  <a:gd name="T31" fmla="*/ 235 h 275"/>
                  <a:gd name="T32" fmla="*/ 0 w 639"/>
                  <a:gd name="T33" fmla="*/ 138 h 275"/>
                  <a:gd name="T34" fmla="*/ 32 w 639"/>
                  <a:gd name="T35" fmla="*/ 41 h 275"/>
                  <a:gd name="T36" fmla="*/ 110 w 639"/>
                  <a:gd name="T3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9" h="275">
                    <a:moveTo>
                      <a:pt x="110" y="0"/>
                    </a:moveTo>
                    <a:cubicBezTo>
                      <a:pt x="635" y="0"/>
                      <a:pt x="635" y="0"/>
                      <a:pt x="635" y="0"/>
                    </a:cubicBezTo>
                    <a:cubicBezTo>
                      <a:pt x="636" y="0"/>
                      <a:pt x="638" y="0"/>
                      <a:pt x="639" y="1"/>
                    </a:cubicBezTo>
                    <a:cubicBezTo>
                      <a:pt x="639" y="31"/>
                      <a:pt x="639" y="31"/>
                      <a:pt x="639" y="31"/>
                    </a:cubicBezTo>
                    <a:cubicBezTo>
                      <a:pt x="638" y="31"/>
                      <a:pt x="636" y="31"/>
                      <a:pt x="635" y="31"/>
                    </a:cubicBezTo>
                    <a:cubicBezTo>
                      <a:pt x="110" y="31"/>
                      <a:pt x="110" y="31"/>
                      <a:pt x="110" y="31"/>
                    </a:cubicBezTo>
                    <a:cubicBezTo>
                      <a:pt x="86" y="31"/>
                      <a:pt x="65" y="43"/>
                      <a:pt x="50" y="63"/>
                    </a:cubicBezTo>
                    <a:cubicBezTo>
                      <a:pt x="34" y="82"/>
                      <a:pt x="25" y="109"/>
                      <a:pt x="25" y="138"/>
                    </a:cubicBezTo>
                    <a:cubicBezTo>
                      <a:pt x="25" y="167"/>
                      <a:pt x="34" y="194"/>
                      <a:pt x="50" y="213"/>
                    </a:cubicBezTo>
                    <a:cubicBezTo>
                      <a:pt x="65" y="232"/>
                      <a:pt x="86" y="244"/>
                      <a:pt x="110" y="244"/>
                    </a:cubicBezTo>
                    <a:cubicBezTo>
                      <a:pt x="635" y="244"/>
                      <a:pt x="635" y="244"/>
                      <a:pt x="635" y="244"/>
                    </a:cubicBezTo>
                    <a:cubicBezTo>
                      <a:pt x="636" y="244"/>
                      <a:pt x="638" y="244"/>
                      <a:pt x="639" y="244"/>
                    </a:cubicBezTo>
                    <a:cubicBezTo>
                      <a:pt x="639" y="275"/>
                      <a:pt x="639" y="275"/>
                      <a:pt x="639" y="275"/>
                    </a:cubicBezTo>
                    <a:cubicBezTo>
                      <a:pt x="638" y="275"/>
                      <a:pt x="636" y="275"/>
                      <a:pt x="635" y="275"/>
                    </a:cubicBezTo>
                    <a:cubicBezTo>
                      <a:pt x="110" y="275"/>
                      <a:pt x="110" y="275"/>
                      <a:pt x="110" y="275"/>
                    </a:cubicBezTo>
                    <a:cubicBezTo>
                      <a:pt x="80" y="275"/>
                      <a:pt x="52" y="260"/>
                      <a:pt x="32" y="235"/>
                    </a:cubicBezTo>
                    <a:cubicBezTo>
                      <a:pt x="12" y="210"/>
                      <a:pt x="0" y="175"/>
                      <a:pt x="0" y="138"/>
                    </a:cubicBezTo>
                    <a:cubicBezTo>
                      <a:pt x="0" y="100"/>
                      <a:pt x="12" y="66"/>
                      <a:pt x="32" y="41"/>
                    </a:cubicBezTo>
                    <a:cubicBezTo>
                      <a:pt x="52" y="16"/>
                      <a:pt x="80" y="0"/>
                      <a:pt x="110" y="0"/>
                    </a:cubicBezTo>
                  </a:path>
                </a:pathLst>
              </a:custGeom>
              <a:solidFill>
                <a:srgbClr val="1E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7" name="Rectangle 170"/>
              <p:cNvSpPr>
                <a:spLocks noChangeArrowheads="1"/>
              </p:cNvSpPr>
              <p:nvPr/>
            </p:nvSpPr>
            <p:spPr bwMode="auto">
              <a:xfrm>
                <a:off x="-2254250" y="3659188"/>
                <a:ext cx="379413" cy="4763"/>
              </a:xfrm>
              <a:prstGeom prst="rect">
                <a:avLst/>
              </a:prstGeom>
              <a:solidFill>
                <a:srgbClr val="718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8" name="Rectangle 171"/>
              <p:cNvSpPr>
                <a:spLocks noChangeArrowheads="1"/>
              </p:cNvSpPr>
              <p:nvPr/>
            </p:nvSpPr>
            <p:spPr bwMode="auto">
              <a:xfrm>
                <a:off x="-2254250" y="3659188"/>
                <a:ext cx="37941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09" name="Rectangle 172"/>
              <p:cNvSpPr>
                <a:spLocks noChangeArrowheads="1"/>
              </p:cNvSpPr>
              <p:nvPr/>
            </p:nvSpPr>
            <p:spPr bwMode="auto">
              <a:xfrm>
                <a:off x="-2282825" y="3692525"/>
                <a:ext cx="379413" cy="4763"/>
              </a:xfrm>
              <a:prstGeom prst="rect">
                <a:avLst/>
              </a:prstGeom>
              <a:solidFill>
                <a:srgbClr val="718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0" name="Rectangle 173"/>
              <p:cNvSpPr>
                <a:spLocks noChangeArrowheads="1"/>
              </p:cNvSpPr>
              <p:nvPr/>
            </p:nvSpPr>
            <p:spPr bwMode="auto">
              <a:xfrm>
                <a:off x="-2282825" y="3692525"/>
                <a:ext cx="37941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1" name="Rectangle 174"/>
              <p:cNvSpPr>
                <a:spLocks noChangeArrowheads="1"/>
              </p:cNvSpPr>
              <p:nvPr/>
            </p:nvSpPr>
            <p:spPr bwMode="auto">
              <a:xfrm>
                <a:off x="-2247900" y="3725863"/>
                <a:ext cx="379413" cy="4763"/>
              </a:xfrm>
              <a:prstGeom prst="rect">
                <a:avLst/>
              </a:prstGeom>
              <a:solidFill>
                <a:srgbClr val="718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2" name="Rectangle 175"/>
              <p:cNvSpPr>
                <a:spLocks noChangeArrowheads="1"/>
              </p:cNvSpPr>
              <p:nvPr/>
            </p:nvSpPr>
            <p:spPr bwMode="auto">
              <a:xfrm>
                <a:off x="-2247900" y="3725863"/>
                <a:ext cx="37941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3" name="Freeform 176"/>
              <p:cNvSpPr>
                <a:spLocks noEditPoints="1"/>
              </p:cNvSpPr>
              <p:nvPr/>
            </p:nvSpPr>
            <p:spPr bwMode="auto">
              <a:xfrm>
                <a:off x="-2154238" y="3663950"/>
                <a:ext cx="90488" cy="61913"/>
              </a:xfrm>
              <a:custGeom>
                <a:avLst/>
                <a:gdLst>
                  <a:gd name="T0" fmla="*/ 30 w 57"/>
                  <a:gd name="T1" fmla="*/ 21 h 39"/>
                  <a:gd name="T2" fmla="*/ 0 w 57"/>
                  <a:gd name="T3" fmla="*/ 21 h 39"/>
                  <a:gd name="T4" fmla="*/ 0 w 57"/>
                  <a:gd name="T5" fmla="*/ 39 h 39"/>
                  <a:gd name="T6" fmla="*/ 57 w 57"/>
                  <a:gd name="T7" fmla="*/ 39 h 39"/>
                  <a:gd name="T8" fmla="*/ 30 w 57"/>
                  <a:gd name="T9" fmla="*/ 21 h 39"/>
                  <a:gd name="T10" fmla="*/ 0 w 57"/>
                  <a:gd name="T11" fmla="*/ 0 h 39"/>
                  <a:gd name="T12" fmla="*/ 0 w 57"/>
                  <a:gd name="T13" fmla="*/ 0 h 39"/>
                  <a:gd name="T14" fmla="*/ 0 w 57"/>
                  <a:gd name="T15" fmla="*/ 16 h 39"/>
                  <a:gd name="T16" fmla="*/ 0 w 57"/>
                  <a:gd name="T17" fmla="*/ 16 h 39"/>
                  <a:gd name="T18" fmla="*/ 0 w 57"/>
                  <a:gd name="T19" fmla="*/ 18 h 39"/>
                  <a:gd name="T20" fmla="*/ 26 w 57"/>
                  <a:gd name="T21" fmla="*/ 18 h 39"/>
                  <a:gd name="T22" fmla="*/ 0 w 57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9">
                    <a:moveTo>
                      <a:pt x="30" y="21"/>
                    </a:moveTo>
                    <a:lnTo>
                      <a:pt x="0" y="21"/>
                    </a:lnTo>
                    <a:lnTo>
                      <a:pt x="0" y="39"/>
                    </a:lnTo>
                    <a:lnTo>
                      <a:pt x="57" y="39"/>
                    </a:lnTo>
                    <a:lnTo>
                      <a:pt x="30" y="2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4" name="Freeform 177"/>
              <p:cNvSpPr>
                <a:spLocks noEditPoints="1"/>
              </p:cNvSpPr>
              <p:nvPr/>
            </p:nvSpPr>
            <p:spPr bwMode="auto">
              <a:xfrm>
                <a:off x="-2154238" y="3663950"/>
                <a:ext cx="90488" cy="61913"/>
              </a:xfrm>
              <a:custGeom>
                <a:avLst/>
                <a:gdLst>
                  <a:gd name="T0" fmla="*/ 30 w 57"/>
                  <a:gd name="T1" fmla="*/ 21 h 39"/>
                  <a:gd name="T2" fmla="*/ 0 w 57"/>
                  <a:gd name="T3" fmla="*/ 21 h 39"/>
                  <a:gd name="T4" fmla="*/ 0 w 57"/>
                  <a:gd name="T5" fmla="*/ 39 h 39"/>
                  <a:gd name="T6" fmla="*/ 57 w 57"/>
                  <a:gd name="T7" fmla="*/ 39 h 39"/>
                  <a:gd name="T8" fmla="*/ 30 w 57"/>
                  <a:gd name="T9" fmla="*/ 21 h 39"/>
                  <a:gd name="T10" fmla="*/ 0 w 57"/>
                  <a:gd name="T11" fmla="*/ 0 h 39"/>
                  <a:gd name="T12" fmla="*/ 0 w 57"/>
                  <a:gd name="T13" fmla="*/ 0 h 39"/>
                  <a:gd name="T14" fmla="*/ 0 w 57"/>
                  <a:gd name="T15" fmla="*/ 16 h 39"/>
                  <a:gd name="T16" fmla="*/ 0 w 57"/>
                  <a:gd name="T17" fmla="*/ 16 h 39"/>
                  <a:gd name="T18" fmla="*/ 0 w 57"/>
                  <a:gd name="T19" fmla="*/ 18 h 39"/>
                  <a:gd name="T20" fmla="*/ 26 w 57"/>
                  <a:gd name="T21" fmla="*/ 18 h 39"/>
                  <a:gd name="T22" fmla="*/ 0 w 57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9">
                    <a:moveTo>
                      <a:pt x="30" y="21"/>
                    </a:moveTo>
                    <a:lnTo>
                      <a:pt x="0" y="21"/>
                    </a:lnTo>
                    <a:lnTo>
                      <a:pt x="0" y="39"/>
                    </a:lnTo>
                    <a:lnTo>
                      <a:pt x="57" y="39"/>
                    </a:lnTo>
                    <a:lnTo>
                      <a:pt x="30" y="21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6" y="1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5" name="Freeform 178"/>
              <p:cNvSpPr>
                <a:spLocks/>
              </p:cNvSpPr>
              <p:nvPr/>
            </p:nvSpPr>
            <p:spPr bwMode="auto">
              <a:xfrm>
                <a:off x="-2154238" y="3692525"/>
                <a:ext cx="47625" cy="4763"/>
              </a:xfrm>
              <a:custGeom>
                <a:avLst/>
                <a:gdLst>
                  <a:gd name="T0" fmla="*/ 26 w 30"/>
                  <a:gd name="T1" fmla="*/ 0 h 3"/>
                  <a:gd name="T2" fmla="*/ 0 w 30"/>
                  <a:gd name="T3" fmla="*/ 0 h 3"/>
                  <a:gd name="T4" fmla="*/ 0 w 30"/>
                  <a:gd name="T5" fmla="*/ 3 h 3"/>
                  <a:gd name="T6" fmla="*/ 30 w 30"/>
                  <a:gd name="T7" fmla="*/ 3 h 3"/>
                  <a:gd name="T8" fmla="*/ 26 w 3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">
                    <a:moveTo>
                      <a:pt x="2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0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5A7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6" name="Freeform 179"/>
              <p:cNvSpPr>
                <a:spLocks/>
              </p:cNvSpPr>
              <p:nvPr/>
            </p:nvSpPr>
            <p:spPr bwMode="auto">
              <a:xfrm>
                <a:off x="-2154238" y="3692525"/>
                <a:ext cx="47625" cy="4763"/>
              </a:xfrm>
              <a:custGeom>
                <a:avLst/>
                <a:gdLst>
                  <a:gd name="T0" fmla="*/ 26 w 30"/>
                  <a:gd name="T1" fmla="*/ 0 h 3"/>
                  <a:gd name="T2" fmla="*/ 0 w 30"/>
                  <a:gd name="T3" fmla="*/ 0 h 3"/>
                  <a:gd name="T4" fmla="*/ 0 w 30"/>
                  <a:gd name="T5" fmla="*/ 3 h 3"/>
                  <a:gd name="T6" fmla="*/ 30 w 30"/>
                  <a:gd name="T7" fmla="*/ 3 h 3"/>
                  <a:gd name="T8" fmla="*/ 26 w 3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">
                    <a:moveTo>
                      <a:pt x="2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0" y="3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7" name="Freeform 180"/>
              <p:cNvSpPr>
                <a:spLocks/>
              </p:cNvSpPr>
              <p:nvPr/>
            </p:nvSpPr>
            <p:spPr bwMode="auto">
              <a:xfrm>
                <a:off x="-2209800" y="3730625"/>
                <a:ext cx="274638" cy="79375"/>
              </a:xfrm>
              <a:custGeom>
                <a:avLst/>
                <a:gdLst>
                  <a:gd name="T0" fmla="*/ 96 w 173"/>
                  <a:gd name="T1" fmla="*/ 0 h 50"/>
                  <a:gd name="T2" fmla="*/ 35 w 173"/>
                  <a:gd name="T3" fmla="*/ 0 h 50"/>
                  <a:gd name="T4" fmla="*/ 35 w 173"/>
                  <a:gd name="T5" fmla="*/ 34 h 50"/>
                  <a:gd name="T6" fmla="*/ 18 w 173"/>
                  <a:gd name="T7" fmla="*/ 21 h 50"/>
                  <a:gd name="T8" fmla="*/ 0 w 173"/>
                  <a:gd name="T9" fmla="*/ 34 h 50"/>
                  <a:gd name="T10" fmla="*/ 52 w 173"/>
                  <a:gd name="T11" fmla="*/ 50 h 50"/>
                  <a:gd name="T12" fmla="*/ 173 w 173"/>
                  <a:gd name="T13" fmla="*/ 50 h 50"/>
                  <a:gd name="T14" fmla="*/ 96 w 173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50">
                    <a:moveTo>
                      <a:pt x="96" y="0"/>
                    </a:moveTo>
                    <a:lnTo>
                      <a:pt x="35" y="0"/>
                    </a:lnTo>
                    <a:lnTo>
                      <a:pt x="35" y="34"/>
                    </a:lnTo>
                    <a:lnTo>
                      <a:pt x="18" y="21"/>
                    </a:lnTo>
                    <a:lnTo>
                      <a:pt x="0" y="34"/>
                    </a:lnTo>
                    <a:lnTo>
                      <a:pt x="52" y="50"/>
                    </a:lnTo>
                    <a:lnTo>
                      <a:pt x="173" y="5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8" name="Freeform 181"/>
              <p:cNvSpPr>
                <a:spLocks/>
              </p:cNvSpPr>
              <p:nvPr/>
            </p:nvSpPr>
            <p:spPr bwMode="auto">
              <a:xfrm>
                <a:off x="-2209800" y="3730625"/>
                <a:ext cx="274638" cy="79375"/>
              </a:xfrm>
              <a:custGeom>
                <a:avLst/>
                <a:gdLst>
                  <a:gd name="T0" fmla="*/ 96 w 173"/>
                  <a:gd name="T1" fmla="*/ 0 h 50"/>
                  <a:gd name="T2" fmla="*/ 35 w 173"/>
                  <a:gd name="T3" fmla="*/ 0 h 50"/>
                  <a:gd name="T4" fmla="*/ 35 w 173"/>
                  <a:gd name="T5" fmla="*/ 34 h 50"/>
                  <a:gd name="T6" fmla="*/ 18 w 173"/>
                  <a:gd name="T7" fmla="*/ 21 h 50"/>
                  <a:gd name="T8" fmla="*/ 0 w 173"/>
                  <a:gd name="T9" fmla="*/ 34 h 50"/>
                  <a:gd name="T10" fmla="*/ 52 w 173"/>
                  <a:gd name="T11" fmla="*/ 50 h 50"/>
                  <a:gd name="T12" fmla="*/ 173 w 173"/>
                  <a:gd name="T13" fmla="*/ 50 h 50"/>
                  <a:gd name="T14" fmla="*/ 96 w 173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50">
                    <a:moveTo>
                      <a:pt x="96" y="0"/>
                    </a:moveTo>
                    <a:lnTo>
                      <a:pt x="35" y="0"/>
                    </a:lnTo>
                    <a:lnTo>
                      <a:pt x="35" y="34"/>
                    </a:lnTo>
                    <a:lnTo>
                      <a:pt x="18" y="21"/>
                    </a:lnTo>
                    <a:lnTo>
                      <a:pt x="0" y="34"/>
                    </a:lnTo>
                    <a:lnTo>
                      <a:pt x="52" y="50"/>
                    </a:lnTo>
                    <a:lnTo>
                      <a:pt x="173" y="50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19" name="Freeform 182"/>
              <p:cNvSpPr>
                <a:spLocks/>
              </p:cNvSpPr>
              <p:nvPr/>
            </p:nvSpPr>
            <p:spPr bwMode="auto">
              <a:xfrm>
                <a:off x="-2154238" y="3725863"/>
                <a:ext cx="96838" cy="4763"/>
              </a:xfrm>
              <a:custGeom>
                <a:avLst/>
                <a:gdLst>
                  <a:gd name="T0" fmla="*/ 57 w 61"/>
                  <a:gd name="T1" fmla="*/ 0 h 3"/>
                  <a:gd name="T2" fmla="*/ 0 w 61"/>
                  <a:gd name="T3" fmla="*/ 0 h 3"/>
                  <a:gd name="T4" fmla="*/ 0 w 61"/>
                  <a:gd name="T5" fmla="*/ 3 h 3"/>
                  <a:gd name="T6" fmla="*/ 61 w 61"/>
                  <a:gd name="T7" fmla="*/ 3 h 3"/>
                  <a:gd name="T8" fmla="*/ 57 w 6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">
                    <a:moveTo>
                      <a:pt x="5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1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A7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0" name="Freeform 183"/>
              <p:cNvSpPr>
                <a:spLocks/>
              </p:cNvSpPr>
              <p:nvPr/>
            </p:nvSpPr>
            <p:spPr bwMode="auto">
              <a:xfrm>
                <a:off x="-2154238" y="3725863"/>
                <a:ext cx="96838" cy="4763"/>
              </a:xfrm>
              <a:custGeom>
                <a:avLst/>
                <a:gdLst>
                  <a:gd name="T0" fmla="*/ 57 w 61"/>
                  <a:gd name="T1" fmla="*/ 0 h 3"/>
                  <a:gd name="T2" fmla="*/ 0 w 61"/>
                  <a:gd name="T3" fmla="*/ 0 h 3"/>
                  <a:gd name="T4" fmla="*/ 0 w 61"/>
                  <a:gd name="T5" fmla="*/ 3 h 3"/>
                  <a:gd name="T6" fmla="*/ 61 w 61"/>
                  <a:gd name="T7" fmla="*/ 3 h 3"/>
                  <a:gd name="T8" fmla="*/ 57 w 6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">
                    <a:moveTo>
                      <a:pt x="5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1" y="3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1" name="Rectangle 184"/>
              <p:cNvSpPr>
                <a:spLocks noChangeArrowheads="1"/>
              </p:cNvSpPr>
              <p:nvPr/>
            </p:nvSpPr>
            <p:spPr bwMode="auto">
              <a:xfrm>
                <a:off x="-2244725" y="3763963"/>
                <a:ext cx="396875" cy="3175"/>
              </a:xfrm>
              <a:prstGeom prst="rect">
                <a:avLst/>
              </a:prstGeom>
              <a:solidFill>
                <a:srgbClr val="718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2" name="Freeform 185"/>
              <p:cNvSpPr>
                <a:spLocks/>
              </p:cNvSpPr>
              <p:nvPr/>
            </p:nvSpPr>
            <p:spPr bwMode="auto">
              <a:xfrm>
                <a:off x="-2209800" y="3663950"/>
                <a:ext cx="55563" cy="120650"/>
              </a:xfrm>
              <a:custGeom>
                <a:avLst/>
                <a:gdLst>
                  <a:gd name="T0" fmla="*/ 0 w 35"/>
                  <a:gd name="T1" fmla="*/ 0 h 76"/>
                  <a:gd name="T2" fmla="*/ 35 w 35"/>
                  <a:gd name="T3" fmla="*/ 0 h 76"/>
                  <a:gd name="T4" fmla="*/ 35 w 35"/>
                  <a:gd name="T5" fmla="*/ 76 h 76"/>
                  <a:gd name="T6" fmla="*/ 18 w 35"/>
                  <a:gd name="T7" fmla="*/ 63 h 76"/>
                  <a:gd name="T8" fmla="*/ 0 w 35"/>
                  <a:gd name="T9" fmla="*/ 76 h 76"/>
                  <a:gd name="T10" fmla="*/ 0 w 35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6">
                    <a:moveTo>
                      <a:pt x="0" y="0"/>
                    </a:moveTo>
                    <a:lnTo>
                      <a:pt x="35" y="0"/>
                    </a:lnTo>
                    <a:lnTo>
                      <a:pt x="35" y="76"/>
                    </a:lnTo>
                    <a:lnTo>
                      <a:pt x="18" y="63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3" name="Freeform 186"/>
              <p:cNvSpPr>
                <a:spLocks/>
              </p:cNvSpPr>
              <p:nvPr/>
            </p:nvSpPr>
            <p:spPr bwMode="auto">
              <a:xfrm>
                <a:off x="-2209800" y="3663950"/>
                <a:ext cx="55563" cy="120650"/>
              </a:xfrm>
              <a:custGeom>
                <a:avLst/>
                <a:gdLst>
                  <a:gd name="T0" fmla="*/ 0 w 35"/>
                  <a:gd name="T1" fmla="*/ 0 h 76"/>
                  <a:gd name="T2" fmla="*/ 35 w 35"/>
                  <a:gd name="T3" fmla="*/ 0 h 76"/>
                  <a:gd name="T4" fmla="*/ 35 w 35"/>
                  <a:gd name="T5" fmla="*/ 76 h 76"/>
                  <a:gd name="T6" fmla="*/ 18 w 35"/>
                  <a:gd name="T7" fmla="*/ 63 h 76"/>
                  <a:gd name="T8" fmla="*/ 0 w 35"/>
                  <a:gd name="T9" fmla="*/ 76 h 76"/>
                  <a:gd name="T10" fmla="*/ 0 w 35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6">
                    <a:moveTo>
                      <a:pt x="0" y="0"/>
                    </a:moveTo>
                    <a:lnTo>
                      <a:pt x="35" y="0"/>
                    </a:lnTo>
                    <a:lnTo>
                      <a:pt x="35" y="76"/>
                    </a:lnTo>
                    <a:lnTo>
                      <a:pt x="18" y="63"/>
                    </a:lnTo>
                    <a:lnTo>
                      <a:pt x="0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4" name="Freeform 187"/>
              <p:cNvSpPr>
                <a:spLocks/>
              </p:cNvSpPr>
              <p:nvPr/>
            </p:nvSpPr>
            <p:spPr bwMode="auto">
              <a:xfrm>
                <a:off x="-2209800" y="3663950"/>
                <a:ext cx="55563" cy="25400"/>
              </a:xfrm>
              <a:custGeom>
                <a:avLst/>
                <a:gdLst>
                  <a:gd name="T0" fmla="*/ 59 w 59"/>
                  <a:gd name="T1" fmla="*/ 0 h 28"/>
                  <a:gd name="T2" fmla="*/ 0 w 59"/>
                  <a:gd name="T3" fmla="*/ 0 h 28"/>
                  <a:gd name="T4" fmla="*/ 0 w 59"/>
                  <a:gd name="T5" fmla="*/ 23 h 28"/>
                  <a:gd name="T6" fmla="*/ 20 w 59"/>
                  <a:gd name="T7" fmla="*/ 21 h 28"/>
                  <a:gd name="T8" fmla="*/ 59 w 59"/>
                  <a:gd name="T9" fmla="*/ 28 h 28"/>
                  <a:gd name="T10" fmla="*/ 59 w 5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8">
                    <a:moveTo>
                      <a:pt x="5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2"/>
                      <a:pt x="13" y="21"/>
                      <a:pt x="20" y="21"/>
                    </a:cubicBezTo>
                    <a:cubicBezTo>
                      <a:pt x="32" y="21"/>
                      <a:pt x="45" y="23"/>
                      <a:pt x="59" y="28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E5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5" name="Rectangle 188"/>
              <p:cNvSpPr>
                <a:spLocks noChangeArrowheads="1"/>
              </p:cNvSpPr>
              <p:nvPr/>
            </p:nvSpPr>
            <p:spPr bwMode="auto">
              <a:xfrm>
                <a:off x="-2390775" y="3951288"/>
                <a:ext cx="754063" cy="1143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6" name="Rectangle 189"/>
              <p:cNvSpPr>
                <a:spLocks noChangeArrowheads="1"/>
              </p:cNvSpPr>
              <p:nvPr/>
            </p:nvSpPr>
            <p:spPr bwMode="auto">
              <a:xfrm>
                <a:off x="-2390775" y="3951288"/>
                <a:ext cx="754063" cy="11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7" name="Rectangle 190"/>
              <p:cNvSpPr>
                <a:spLocks noChangeArrowheads="1"/>
              </p:cNvSpPr>
              <p:nvPr/>
            </p:nvSpPr>
            <p:spPr bwMode="auto">
              <a:xfrm>
                <a:off x="-2489200" y="4227513"/>
                <a:ext cx="952500" cy="13652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8" name="Rectangle 191"/>
              <p:cNvSpPr>
                <a:spLocks noChangeArrowheads="1"/>
              </p:cNvSpPr>
              <p:nvPr/>
            </p:nvSpPr>
            <p:spPr bwMode="auto">
              <a:xfrm>
                <a:off x="-2489200" y="4227513"/>
                <a:ext cx="952500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29" name="Freeform 192"/>
              <p:cNvSpPr>
                <a:spLocks/>
              </p:cNvSpPr>
              <p:nvPr/>
            </p:nvSpPr>
            <p:spPr bwMode="auto">
              <a:xfrm>
                <a:off x="-2789238" y="4398963"/>
                <a:ext cx="1552575" cy="355600"/>
              </a:xfrm>
              <a:custGeom>
                <a:avLst/>
                <a:gdLst>
                  <a:gd name="T0" fmla="*/ 1677 w 1677"/>
                  <a:gd name="T1" fmla="*/ 0 h 384"/>
                  <a:gd name="T2" fmla="*/ 189 w 1677"/>
                  <a:gd name="T3" fmla="*/ 0 h 384"/>
                  <a:gd name="T4" fmla="*/ 0 w 1677"/>
                  <a:gd name="T5" fmla="*/ 192 h 384"/>
                  <a:gd name="T6" fmla="*/ 189 w 1677"/>
                  <a:gd name="T7" fmla="*/ 384 h 384"/>
                  <a:gd name="T8" fmla="*/ 1677 w 1677"/>
                  <a:gd name="T9" fmla="*/ 384 h 384"/>
                  <a:gd name="T10" fmla="*/ 1677 w 1677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7" h="384">
                    <a:moveTo>
                      <a:pt x="1677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84" y="0"/>
                      <a:pt x="0" y="86"/>
                      <a:pt x="0" y="192"/>
                    </a:cubicBezTo>
                    <a:cubicBezTo>
                      <a:pt x="0" y="298"/>
                      <a:pt x="84" y="384"/>
                      <a:pt x="189" y="384"/>
                    </a:cubicBezTo>
                    <a:cubicBezTo>
                      <a:pt x="1677" y="384"/>
                      <a:pt x="1677" y="384"/>
                      <a:pt x="1677" y="384"/>
                    </a:cubicBezTo>
                    <a:cubicBezTo>
                      <a:pt x="1677" y="0"/>
                      <a:pt x="1677" y="0"/>
                      <a:pt x="16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en-US" sz="1350"/>
              </a:p>
            </p:txBody>
          </p:sp>
          <p:sp>
            <p:nvSpPr>
              <p:cNvPr id="330" name="Freeform 193"/>
              <p:cNvSpPr>
                <a:spLocks noEditPoints="1"/>
              </p:cNvSpPr>
              <p:nvPr/>
            </p:nvSpPr>
            <p:spPr bwMode="auto">
              <a:xfrm>
                <a:off x="-2789238" y="4502150"/>
                <a:ext cx="14288" cy="84138"/>
              </a:xfrm>
              <a:custGeom>
                <a:avLst/>
                <a:gdLst>
                  <a:gd name="T0" fmla="*/ 0 w 17"/>
                  <a:gd name="T1" fmla="*/ 90 h 91"/>
                  <a:gd name="T2" fmla="*/ 0 w 17"/>
                  <a:gd name="T3" fmla="*/ 89 h 91"/>
                  <a:gd name="T4" fmla="*/ 0 w 17"/>
                  <a:gd name="T5" fmla="*/ 88 h 91"/>
                  <a:gd name="T6" fmla="*/ 0 w 17"/>
                  <a:gd name="T7" fmla="*/ 86 h 91"/>
                  <a:gd name="T8" fmla="*/ 0 w 17"/>
                  <a:gd name="T9" fmla="*/ 85 h 91"/>
                  <a:gd name="T10" fmla="*/ 0 w 17"/>
                  <a:gd name="T11" fmla="*/ 84 h 91"/>
                  <a:gd name="T12" fmla="*/ 0 w 17"/>
                  <a:gd name="T13" fmla="*/ 83 h 91"/>
                  <a:gd name="T14" fmla="*/ 0 w 17"/>
                  <a:gd name="T15" fmla="*/ 81 h 91"/>
                  <a:gd name="T16" fmla="*/ 0 w 17"/>
                  <a:gd name="T17" fmla="*/ 81 h 91"/>
                  <a:gd name="T18" fmla="*/ 0 w 17"/>
                  <a:gd name="T19" fmla="*/ 79 h 91"/>
                  <a:gd name="T20" fmla="*/ 0 w 17"/>
                  <a:gd name="T21" fmla="*/ 78 h 91"/>
                  <a:gd name="T22" fmla="*/ 0 w 17"/>
                  <a:gd name="T23" fmla="*/ 77 h 91"/>
                  <a:gd name="T24" fmla="*/ 0 w 17"/>
                  <a:gd name="T25" fmla="*/ 76 h 91"/>
                  <a:gd name="T26" fmla="*/ 0 w 17"/>
                  <a:gd name="T27" fmla="*/ 74 h 91"/>
                  <a:gd name="T28" fmla="*/ 0 w 17"/>
                  <a:gd name="T29" fmla="*/ 73 h 91"/>
                  <a:gd name="T30" fmla="*/ 0 w 17"/>
                  <a:gd name="T31" fmla="*/ 72 h 91"/>
                  <a:gd name="T32" fmla="*/ 0 w 17"/>
                  <a:gd name="T33" fmla="*/ 70 h 91"/>
                  <a:gd name="T34" fmla="*/ 0 w 17"/>
                  <a:gd name="T35" fmla="*/ 69 h 91"/>
                  <a:gd name="T36" fmla="*/ 0 w 17"/>
                  <a:gd name="T37" fmla="*/ 68 h 91"/>
                  <a:gd name="T38" fmla="*/ 0 w 17"/>
                  <a:gd name="T39" fmla="*/ 66 h 91"/>
                  <a:gd name="T40" fmla="*/ 0 w 17"/>
                  <a:gd name="T41" fmla="*/ 65 h 91"/>
                  <a:gd name="T42" fmla="*/ 1 w 17"/>
                  <a:gd name="T43" fmla="*/ 64 h 91"/>
                  <a:gd name="T44" fmla="*/ 1 w 17"/>
                  <a:gd name="T45" fmla="*/ 62 h 91"/>
                  <a:gd name="T46" fmla="*/ 1 w 17"/>
                  <a:gd name="T47" fmla="*/ 60 h 91"/>
                  <a:gd name="T48" fmla="*/ 1 w 17"/>
                  <a:gd name="T49" fmla="*/ 59 h 91"/>
                  <a:gd name="T50" fmla="*/ 1 w 17"/>
                  <a:gd name="T51" fmla="*/ 58 h 91"/>
                  <a:gd name="T52" fmla="*/ 1 w 17"/>
                  <a:gd name="T53" fmla="*/ 57 h 91"/>
                  <a:gd name="T54" fmla="*/ 1 w 17"/>
                  <a:gd name="T55" fmla="*/ 56 h 91"/>
                  <a:gd name="T56" fmla="*/ 2 w 17"/>
                  <a:gd name="T57" fmla="*/ 52 h 91"/>
                  <a:gd name="T58" fmla="*/ 2 w 17"/>
                  <a:gd name="T59" fmla="*/ 51 h 91"/>
                  <a:gd name="T60" fmla="*/ 2 w 17"/>
                  <a:gd name="T61" fmla="*/ 50 h 91"/>
                  <a:gd name="T62" fmla="*/ 3 w 17"/>
                  <a:gd name="T63" fmla="*/ 48 h 91"/>
                  <a:gd name="T64" fmla="*/ 3 w 17"/>
                  <a:gd name="T65" fmla="*/ 47 h 91"/>
                  <a:gd name="T66" fmla="*/ 4 w 17"/>
                  <a:gd name="T67" fmla="*/ 43 h 91"/>
                  <a:gd name="T68" fmla="*/ 4 w 17"/>
                  <a:gd name="T69" fmla="*/ 41 h 91"/>
                  <a:gd name="T70" fmla="*/ 4 w 17"/>
                  <a:gd name="T71" fmla="*/ 40 h 91"/>
                  <a:gd name="T72" fmla="*/ 4 w 17"/>
                  <a:gd name="T73" fmla="*/ 39 h 91"/>
                  <a:gd name="T74" fmla="*/ 5 w 17"/>
                  <a:gd name="T75" fmla="*/ 35 h 91"/>
                  <a:gd name="T76" fmla="*/ 6 w 17"/>
                  <a:gd name="T77" fmla="*/ 34 h 91"/>
                  <a:gd name="T78" fmla="*/ 6 w 17"/>
                  <a:gd name="T79" fmla="*/ 33 h 91"/>
                  <a:gd name="T80" fmla="*/ 6 w 17"/>
                  <a:gd name="T81" fmla="*/ 32 h 91"/>
                  <a:gd name="T82" fmla="*/ 6 w 17"/>
                  <a:gd name="T83" fmla="*/ 30 h 91"/>
                  <a:gd name="T84" fmla="*/ 8 w 17"/>
                  <a:gd name="T85" fmla="*/ 26 h 91"/>
                  <a:gd name="T86" fmla="*/ 8 w 17"/>
                  <a:gd name="T87" fmla="*/ 25 h 91"/>
                  <a:gd name="T88" fmla="*/ 8 w 17"/>
                  <a:gd name="T89" fmla="*/ 24 h 91"/>
                  <a:gd name="T90" fmla="*/ 9 w 17"/>
                  <a:gd name="T91" fmla="*/ 22 h 91"/>
                  <a:gd name="T92" fmla="*/ 10 w 17"/>
                  <a:gd name="T93" fmla="*/ 19 h 91"/>
                  <a:gd name="T94" fmla="*/ 10 w 17"/>
                  <a:gd name="T95" fmla="*/ 18 h 91"/>
                  <a:gd name="T96" fmla="*/ 11 w 17"/>
                  <a:gd name="T97" fmla="*/ 17 h 91"/>
                  <a:gd name="T98" fmla="*/ 11 w 17"/>
                  <a:gd name="T99" fmla="*/ 16 h 91"/>
                  <a:gd name="T100" fmla="*/ 11 w 17"/>
                  <a:gd name="T101" fmla="*/ 15 h 91"/>
                  <a:gd name="T102" fmla="*/ 12 w 17"/>
                  <a:gd name="T103" fmla="*/ 14 h 91"/>
                  <a:gd name="T104" fmla="*/ 12 w 17"/>
                  <a:gd name="T105" fmla="*/ 12 h 91"/>
                  <a:gd name="T106" fmla="*/ 13 w 17"/>
                  <a:gd name="T107" fmla="*/ 11 h 91"/>
                  <a:gd name="T108" fmla="*/ 13 w 17"/>
                  <a:gd name="T109" fmla="*/ 10 h 91"/>
                  <a:gd name="T110" fmla="*/ 13 w 17"/>
                  <a:gd name="T111" fmla="*/ 9 h 91"/>
                  <a:gd name="T112" fmla="*/ 14 w 17"/>
                  <a:gd name="T113" fmla="*/ 8 h 91"/>
                  <a:gd name="T114" fmla="*/ 14 w 17"/>
                  <a:gd name="T115" fmla="*/ 7 h 91"/>
                  <a:gd name="T116" fmla="*/ 15 w 17"/>
                  <a:gd name="T117" fmla="*/ 6 h 91"/>
                  <a:gd name="T118" fmla="*/ 16 w 17"/>
                  <a:gd name="T119" fmla="*/ 2 h 91"/>
                  <a:gd name="T120" fmla="*/ 17 w 17"/>
                  <a:gd name="T121" fmla="*/ 1 h 91"/>
                  <a:gd name="T122" fmla="*/ 17 w 17"/>
                  <a:gd name="T12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" h="91">
                    <a:moveTo>
                      <a:pt x="0" y="91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moveTo>
                      <a:pt x="0" y="9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moveTo>
                      <a:pt x="0" y="89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89"/>
                    </a:cubicBezTo>
                    <a:moveTo>
                      <a:pt x="0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moveTo>
                      <a:pt x="0" y="88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8"/>
                    </a:cubicBezTo>
                    <a:moveTo>
                      <a:pt x="0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moveTo>
                      <a:pt x="0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moveTo>
                      <a:pt x="0" y="86"/>
                    </a:move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6"/>
                      <a:pt x="0" y="86"/>
                    </a:cubicBezTo>
                    <a:moveTo>
                      <a:pt x="0" y="86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moveTo>
                      <a:pt x="0" y="85"/>
                    </a:moveTo>
                    <a:cubicBezTo>
                      <a:pt x="0" y="85"/>
                      <a:pt x="0" y="85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moveTo>
                      <a:pt x="0" y="85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moveTo>
                      <a:pt x="0" y="84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moveTo>
                      <a:pt x="0" y="83"/>
                    </a:move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3"/>
                      <a:pt x="0" y="83"/>
                    </a:cubicBezTo>
                    <a:moveTo>
                      <a:pt x="0" y="83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moveTo>
                      <a:pt x="0" y="82"/>
                    </a:moveTo>
                    <a:cubicBezTo>
                      <a:pt x="0" y="82"/>
                      <a:pt x="0" y="82"/>
                      <a:pt x="0" y="83"/>
                    </a:cubicBezTo>
                    <a:cubicBezTo>
                      <a:pt x="0" y="82"/>
                      <a:pt x="0" y="82"/>
                      <a:pt x="0" y="82"/>
                    </a:cubicBezTo>
                    <a:moveTo>
                      <a:pt x="0" y="8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1"/>
                    </a:cubicBezTo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moveTo>
                      <a:pt x="0" y="80"/>
                    </a:moveTo>
                    <a:cubicBezTo>
                      <a:pt x="0" y="80"/>
                      <a:pt x="0" y="80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0" y="80"/>
                    </a:cubicBezTo>
                    <a:moveTo>
                      <a:pt x="0" y="79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79"/>
                    </a:cubicBezTo>
                    <a:moveTo>
                      <a:pt x="0" y="79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moveTo>
                      <a:pt x="0" y="78"/>
                    </a:moveTo>
                    <a:cubicBezTo>
                      <a:pt x="0" y="78"/>
                      <a:pt x="0" y="79"/>
                      <a:pt x="0" y="79"/>
                    </a:cubicBezTo>
                    <a:cubicBezTo>
                      <a:pt x="0" y="79"/>
                      <a:pt x="0" y="78"/>
                      <a:pt x="0" y="78"/>
                    </a:cubicBezTo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moveTo>
                      <a:pt x="0" y="77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0" y="76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6"/>
                    </a:cubicBezTo>
                    <a:moveTo>
                      <a:pt x="0" y="76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moveTo>
                      <a:pt x="0" y="75"/>
                    </a:moveTo>
                    <a:cubicBezTo>
                      <a:pt x="0" y="75"/>
                      <a:pt x="0" y="76"/>
                      <a:pt x="0" y="76"/>
                    </a:cubicBezTo>
                    <a:cubicBezTo>
                      <a:pt x="0" y="76"/>
                      <a:pt x="0" y="75"/>
                      <a:pt x="0" y="75"/>
                    </a:cubicBezTo>
                    <a:moveTo>
                      <a:pt x="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moveTo>
                      <a:pt x="0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moveTo>
                      <a:pt x="0" y="73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3"/>
                    </a:cubicBezTo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moveTo>
                      <a:pt x="0" y="72"/>
                    </a:moveTo>
                    <a:cubicBezTo>
                      <a:pt x="0" y="72"/>
                      <a:pt x="0" y="72"/>
                      <a:pt x="0" y="73"/>
                    </a:cubicBezTo>
                    <a:cubicBezTo>
                      <a:pt x="0" y="72"/>
                      <a:pt x="0" y="72"/>
                      <a:pt x="0" y="72"/>
                    </a:cubicBezTo>
                    <a:moveTo>
                      <a:pt x="0" y="71"/>
                    </a:move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moveTo>
                      <a:pt x="0" y="70"/>
                    </a:moveTo>
                    <a:cubicBezTo>
                      <a:pt x="0" y="70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70"/>
                    </a:cubicBezTo>
                    <a:moveTo>
                      <a:pt x="0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moveTo>
                      <a:pt x="0" y="69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moveTo>
                      <a:pt x="0" y="68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8"/>
                    </a:cubicBezTo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0" y="67"/>
                    </a:moveTo>
                    <a:cubicBezTo>
                      <a:pt x="0" y="67"/>
                      <a:pt x="0" y="68"/>
                      <a:pt x="0" y="68"/>
                    </a:cubicBezTo>
                    <a:cubicBezTo>
                      <a:pt x="0" y="68"/>
                      <a:pt x="0" y="67"/>
                      <a:pt x="0" y="67"/>
                    </a:cubicBezTo>
                    <a:moveTo>
                      <a:pt x="0" y="67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moveTo>
                      <a:pt x="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moveTo>
                      <a:pt x="0" y="65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0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4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2"/>
                    </a:moveTo>
                    <a:cubicBezTo>
                      <a:pt x="1" y="62"/>
                      <a:pt x="1" y="63"/>
                      <a:pt x="1" y="63"/>
                    </a:cubicBezTo>
                    <a:cubicBezTo>
                      <a:pt x="1" y="63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2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59"/>
                    </a:moveTo>
                    <a:cubicBezTo>
                      <a:pt x="1" y="59"/>
                      <a:pt x="1" y="60"/>
                      <a:pt x="1" y="60"/>
                    </a:cubicBezTo>
                    <a:cubicBezTo>
                      <a:pt x="1" y="60"/>
                      <a:pt x="1" y="59"/>
                      <a:pt x="1" y="59"/>
                    </a:cubicBezTo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1" y="58"/>
                    </a:moveTo>
                    <a:cubicBezTo>
                      <a:pt x="1" y="58"/>
                      <a:pt x="1" y="58"/>
                      <a:pt x="1" y="59"/>
                    </a:cubicBezTo>
                    <a:cubicBezTo>
                      <a:pt x="1" y="58"/>
                      <a:pt x="1" y="58"/>
                      <a:pt x="1" y="58"/>
                    </a:cubicBezTo>
                    <a:moveTo>
                      <a:pt x="1" y="58"/>
                    </a:move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moveTo>
                      <a:pt x="1" y="57"/>
                    </a:move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moveTo>
                      <a:pt x="1" y="56"/>
                    </a:move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6"/>
                    </a:cubicBezTo>
                    <a:moveTo>
                      <a:pt x="1" y="56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moveTo>
                      <a:pt x="2" y="53"/>
                    </a:moveTo>
                    <a:cubicBezTo>
                      <a:pt x="2" y="54"/>
                      <a:pt x="2" y="55"/>
                      <a:pt x="1" y="56"/>
                    </a:cubicBezTo>
                    <a:cubicBezTo>
                      <a:pt x="2" y="55"/>
                      <a:pt x="2" y="54"/>
                      <a:pt x="2" y="53"/>
                    </a:cubicBezTo>
                    <a:moveTo>
                      <a:pt x="2" y="52"/>
                    </a:moveTo>
                    <a:cubicBezTo>
                      <a:pt x="2" y="52"/>
                      <a:pt x="2" y="52"/>
                      <a:pt x="2" y="53"/>
                    </a:cubicBezTo>
                    <a:cubicBezTo>
                      <a:pt x="2" y="52"/>
                      <a:pt x="2" y="52"/>
                      <a:pt x="2" y="52"/>
                    </a:cubicBezTo>
                    <a:moveTo>
                      <a:pt x="2" y="52"/>
                    </a:move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50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3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3" y="49"/>
                    </a:cubicBezTo>
                    <a:moveTo>
                      <a:pt x="3" y="48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moveTo>
                      <a:pt x="3" y="47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7"/>
                    </a:cubicBezTo>
                    <a:moveTo>
                      <a:pt x="3" y="43"/>
                    </a:moveTo>
                    <a:cubicBezTo>
                      <a:pt x="3" y="45"/>
                      <a:pt x="3" y="46"/>
                      <a:pt x="3" y="47"/>
                    </a:cubicBezTo>
                    <a:cubicBezTo>
                      <a:pt x="3" y="46"/>
                      <a:pt x="3" y="45"/>
                      <a:pt x="3" y="43"/>
                    </a:cubicBezTo>
                    <a:moveTo>
                      <a:pt x="4" y="43"/>
                    </a:moveTo>
                    <a:cubicBezTo>
                      <a:pt x="4" y="43"/>
                      <a:pt x="4" y="43"/>
                      <a:pt x="3" y="43"/>
                    </a:cubicBezTo>
                    <a:cubicBezTo>
                      <a:pt x="4" y="43"/>
                      <a:pt x="4" y="43"/>
                      <a:pt x="4" y="43"/>
                    </a:cubicBezTo>
                    <a:moveTo>
                      <a:pt x="4" y="42"/>
                    </a:moveTo>
                    <a:cubicBezTo>
                      <a:pt x="4" y="42"/>
                      <a:pt x="4" y="42"/>
                      <a:pt x="4" y="43"/>
                    </a:cubicBezTo>
                    <a:cubicBezTo>
                      <a:pt x="4" y="42"/>
                      <a:pt x="4" y="42"/>
                      <a:pt x="4" y="42"/>
                    </a:cubicBezTo>
                    <a:moveTo>
                      <a:pt x="4" y="41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1"/>
                    </a:cubicBezTo>
                    <a:moveTo>
                      <a:pt x="4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moveTo>
                      <a:pt x="4" y="40"/>
                    </a:moveTo>
                    <a:cubicBezTo>
                      <a:pt x="4" y="40"/>
                      <a:pt x="4" y="41"/>
                      <a:pt x="4" y="41"/>
                    </a:cubicBezTo>
                    <a:cubicBezTo>
                      <a:pt x="4" y="41"/>
                      <a:pt x="4" y="40"/>
                      <a:pt x="4" y="40"/>
                    </a:cubicBezTo>
                    <a:moveTo>
                      <a:pt x="4" y="40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moveTo>
                      <a:pt x="4" y="39"/>
                    </a:moveTo>
                    <a:cubicBezTo>
                      <a:pt x="4" y="39"/>
                      <a:pt x="4" y="39"/>
                      <a:pt x="4" y="40"/>
                    </a:cubicBezTo>
                    <a:cubicBezTo>
                      <a:pt x="4" y="39"/>
                      <a:pt x="4" y="39"/>
                      <a:pt x="4" y="39"/>
                    </a:cubicBezTo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moveTo>
                      <a:pt x="5" y="35"/>
                    </a:moveTo>
                    <a:cubicBezTo>
                      <a:pt x="5" y="36"/>
                      <a:pt x="5" y="37"/>
                      <a:pt x="4" y="39"/>
                    </a:cubicBezTo>
                    <a:cubicBezTo>
                      <a:pt x="5" y="37"/>
                      <a:pt x="5" y="36"/>
                      <a:pt x="5" y="35"/>
                    </a:cubicBezTo>
                    <a:moveTo>
                      <a:pt x="5" y="34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4"/>
                    </a:cubicBezTo>
                    <a:moveTo>
                      <a:pt x="6" y="34"/>
                    </a:move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6" y="34"/>
                    </a:cubicBezTo>
                    <a:moveTo>
                      <a:pt x="6" y="33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moveTo>
                      <a:pt x="6" y="32"/>
                    </a:move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2"/>
                      <a:pt x="6" y="32"/>
                    </a:cubicBezTo>
                    <a:moveTo>
                      <a:pt x="6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moveTo>
                      <a:pt x="6" y="31"/>
                    </a:moveTo>
                    <a:cubicBezTo>
                      <a:pt x="6" y="31"/>
                      <a:pt x="6" y="31"/>
                      <a:pt x="6" y="32"/>
                    </a:cubicBezTo>
                    <a:cubicBezTo>
                      <a:pt x="6" y="31"/>
                      <a:pt x="6" y="31"/>
                      <a:pt x="6" y="31"/>
                    </a:cubicBezTo>
                    <a:moveTo>
                      <a:pt x="6" y="30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0"/>
                    </a:cubicBezTo>
                    <a:moveTo>
                      <a:pt x="8" y="26"/>
                    </a:moveTo>
                    <a:cubicBezTo>
                      <a:pt x="7" y="28"/>
                      <a:pt x="7" y="29"/>
                      <a:pt x="6" y="30"/>
                    </a:cubicBezTo>
                    <a:cubicBezTo>
                      <a:pt x="7" y="29"/>
                      <a:pt x="7" y="28"/>
                      <a:pt x="8" y="26"/>
                    </a:cubicBezTo>
                    <a:moveTo>
                      <a:pt x="8" y="26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moveTo>
                      <a:pt x="8" y="25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5"/>
                    </a:cubicBezTo>
                    <a:moveTo>
                      <a:pt x="8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moveTo>
                      <a:pt x="8" y="24"/>
                    </a:moveTo>
                    <a:cubicBezTo>
                      <a:pt x="8" y="24"/>
                      <a:pt x="8" y="25"/>
                      <a:pt x="8" y="25"/>
                    </a:cubicBezTo>
                    <a:cubicBezTo>
                      <a:pt x="8" y="25"/>
                      <a:pt x="8" y="24"/>
                      <a:pt x="8" y="24"/>
                    </a:cubicBezTo>
                    <a:moveTo>
                      <a:pt x="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moveTo>
                      <a:pt x="9" y="23"/>
                    </a:moveTo>
                    <a:cubicBezTo>
                      <a:pt x="8" y="23"/>
                      <a:pt x="8" y="23"/>
                      <a:pt x="8" y="24"/>
                    </a:cubicBezTo>
                    <a:cubicBezTo>
                      <a:pt x="8" y="23"/>
                      <a:pt x="8" y="23"/>
                      <a:pt x="9" y="23"/>
                    </a:cubicBezTo>
                    <a:moveTo>
                      <a:pt x="9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moveTo>
                      <a:pt x="9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moveTo>
                      <a:pt x="10" y="19"/>
                    </a:moveTo>
                    <a:cubicBezTo>
                      <a:pt x="9" y="20"/>
                      <a:pt x="9" y="21"/>
                      <a:pt x="9" y="22"/>
                    </a:cubicBezTo>
                    <a:cubicBezTo>
                      <a:pt x="9" y="21"/>
                      <a:pt x="9" y="20"/>
                      <a:pt x="10" y="19"/>
                    </a:cubicBezTo>
                    <a:moveTo>
                      <a:pt x="10" y="19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moveTo>
                      <a:pt x="10" y="18"/>
                    </a:move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moveTo>
                      <a:pt x="10" y="18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moveTo>
                      <a:pt x="11" y="17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moveTo>
                      <a:pt x="11" y="16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6"/>
                    </a:cubicBezTo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moveTo>
                      <a:pt x="11" y="15"/>
                    </a:moveTo>
                    <a:cubicBezTo>
                      <a:pt x="11" y="15"/>
                      <a:pt x="11" y="16"/>
                      <a:pt x="11" y="16"/>
                    </a:cubicBezTo>
                    <a:cubicBezTo>
                      <a:pt x="11" y="16"/>
                      <a:pt x="11" y="15"/>
                      <a:pt x="11" y="15"/>
                    </a:cubicBezTo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moveTo>
                      <a:pt x="11" y="14"/>
                    </a:moveTo>
                    <a:cubicBezTo>
                      <a:pt x="11" y="14"/>
                      <a:pt x="11" y="15"/>
                      <a:pt x="11" y="15"/>
                    </a:cubicBezTo>
                    <a:cubicBezTo>
                      <a:pt x="11" y="15"/>
                      <a:pt x="11" y="14"/>
                      <a:pt x="11" y="14"/>
                    </a:cubicBezTo>
                    <a:moveTo>
                      <a:pt x="12" y="14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moveTo>
                      <a:pt x="12" y="13"/>
                    </a:moveTo>
                    <a:cubicBezTo>
                      <a:pt x="12" y="13"/>
                      <a:pt x="12" y="13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moveTo>
                      <a:pt x="12" y="13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moveTo>
                      <a:pt x="12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moveTo>
                      <a:pt x="13" y="11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3" y="11"/>
                    </a:cubicBezTo>
                    <a:moveTo>
                      <a:pt x="13" y="11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moveTo>
                      <a:pt x="13" y="10"/>
                    </a:moveTo>
                    <a:cubicBezTo>
                      <a:pt x="13" y="10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moveTo>
                      <a:pt x="13" y="1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moveTo>
                      <a:pt x="13" y="9"/>
                    </a:moveTo>
                    <a:cubicBezTo>
                      <a:pt x="13" y="9"/>
                      <a:pt x="13" y="10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moveTo>
                      <a:pt x="14" y="8"/>
                    </a:moveTo>
                    <a:cubicBezTo>
                      <a:pt x="14" y="8"/>
                      <a:pt x="14" y="8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moveTo>
                      <a:pt x="14" y="8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moveTo>
                      <a:pt x="15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moveTo>
                      <a:pt x="15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moveTo>
                      <a:pt x="16" y="2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moveTo>
                      <a:pt x="16" y="2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moveTo>
                      <a:pt x="17" y="1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moveTo>
                      <a:pt x="17" y="1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31" name="Freeform 194"/>
              <p:cNvSpPr>
                <a:spLocks/>
              </p:cNvSpPr>
              <p:nvPr/>
            </p:nvSpPr>
            <p:spPr bwMode="auto">
              <a:xfrm>
                <a:off x="-2798763" y="4400550"/>
                <a:ext cx="211138" cy="334963"/>
              </a:xfrm>
              <a:custGeom>
                <a:avLst/>
                <a:gdLst>
                  <a:gd name="T0" fmla="*/ 26 w 228"/>
                  <a:gd name="T1" fmla="*/ 110 h 363"/>
                  <a:gd name="T2" fmla="*/ 26 w 228"/>
                  <a:gd name="T3" fmla="*/ 111 h 363"/>
                  <a:gd name="T4" fmla="*/ 25 w 228"/>
                  <a:gd name="T5" fmla="*/ 112 h 363"/>
                  <a:gd name="T6" fmla="*/ 24 w 228"/>
                  <a:gd name="T7" fmla="*/ 116 h 363"/>
                  <a:gd name="T8" fmla="*/ 23 w 228"/>
                  <a:gd name="T9" fmla="*/ 117 h 363"/>
                  <a:gd name="T10" fmla="*/ 23 w 228"/>
                  <a:gd name="T11" fmla="*/ 118 h 363"/>
                  <a:gd name="T12" fmla="*/ 22 w 228"/>
                  <a:gd name="T13" fmla="*/ 119 h 363"/>
                  <a:gd name="T14" fmla="*/ 22 w 228"/>
                  <a:gd name="T15" fmla="*/ 120 h 363"/>
                  <a:gd name="T16" fmla="*/ 22 w 228"/>
                  <a:gd name="T17" fmla="*/ 121 h 363"/>
                  <a:gd name="T18" fmla="*/ 21 w 228"/>
                  <a:gd name="T19" fmla="*/ 123 h 363"/>
                  <a:gd name="T20" fmla="*/ 21 w 228"/>
                  <a:gd name="T21" fmla="*/ 124 h 363"/>
                  <a:gd name="T22" fmla="*/ 20 w 228"/>
                  <a:gd name="T23" fmla="*/ 125 h 363"/>
                  <a:gd name="T24" fmla="*/ 20 w 228"/>
                  <a:gd name="T25" fmla="*/ 126 h 363"/>
                  <a:gd name="T26" fmla="*/ 20 w 228"/>
                  <a:gd name="T27" fmla="*/ 127 h 363"/>
                  <a:gd name="T28" fmla="*/ 19 w 228"/>
                  <a:gd name="T29" fmla="*/ 128 h 363"/>
                  <a:gd name="T30" fmla="*/ 19 w 228"/>
                  <a:gd name="T31" fmla="*/ 129 h 363"/>
                  <a:gd name="T32" fmla="*/ 18 w 228"/>
                  <a:gd name="T33" fmla="*/ 133 h 363"/>
                  <a:gd name="T34" fmla="*/ 17 w 228"/>
                  <a:gd name="T35" fmla="*/ 134 h 363"/>
                  <a:gd name="T36" fmla="*/ 17 w 228"/>
                  <a:gd name="T37" fmla="*/ 135 h 363"/>
                  <a:gd name="T38" fmla="*/ 17 w 228"/>
                  <a:gd name="T39" fmla="*/ 136 h 363"/>
                  <a:gd name="T40" fmla="*/ 15 w 228"/>
                  <a:gd name="T41" fmla="*/ 140 h 363"/>
                  <a:gd name="T42" fmla="*/ 15 w 228"/>
                  <a:gd name="T43" fmla="*/ 142 h 363"/>
                  <a:gd name="T44" fmla="*/ 15 w 228"/>
                  <a:gd name="T45" fmla="*/ 143 h 363"/>
                  <a:gd name="T46" fmla="*/ 15 w 228"/>
                  <a:gd name="T47" fmla="*/ 144 h 363"/>
                  <a:gd name="T48" fmla="*/ 14 w 228"/>
                  <a:gd name="T49" fmla="*/ 145 h 363"/>
                  <a:gd name="T50" fmla="*/ 13 w 228"/>
                  <a:gd name="T51" fmla="*/ 149 h 363"/>
                  <a:gd name="T52" fmla="*/ 13 w 228"/>
                  <a:gd name="T53" fmla="*/ 150 h 363"/>
                  <a:gd name="T54" fmla="*/ 13 w 228"/>
                  <a:gd name="T55" fmla="*/ 151 h 363"/>
                  <a:gd name="T56" fmla="*/ 13 w 228"/>
                  <a:gd name="T57" fmla="*/ 153 h 363"/>
                  <a:gd name="T58" fmla="*/ 12 w 228"/>
                  <a:gd name="T59" fmla="*/ 157 h 363"/>
                  <a:gd name="T60" fmla="*/ 12 w 228"/>
                  <a:gd name="T61" fmla="*/ 159 h 363"/>
                  <a:gd name="T62" fmla="*/ 11 w 228"/>
                  <a:gd name="T63" fmla="*/ 160 h 363"/>
                  <a:gd name="T64" fmla="*/ 11 w 228"/>
                  <a:gd name="T65" fmla="*/ 161 h 363"/>
                  <a:gd name="T66" fmla="*/ 11 w 228"/>
                  <a:gd name="T67" fmla="*/ 162 h 363"/>
                  <a:gd name="T68" fmla="*/ 10 w 228"/>
                  <a:gd name="T69" fmla="*/ 166 h 363"/>
                  <a:gd name="T70" fmla="*/ 10 w 228"/>
                  <a:gd name="T71" fmla="*/ 167 h 363"/>
                  <a:gd name="T72" fmla="*/ 10 w 228"/>
                  <a:gd name="T73" fmla="*/ 168 h 363"/>
                  <a:gd name="T74" fmla="*/ 10 w 228"/>
                  <a:gd name="T75" fmla="*/ 169 h 363"/>
                  <a:gd name="T76" fmla="*/ 10 w 228"/>
                  <a:gd name="T77" fmla="*/ 171 h 363"/>
                  <a:gd name="T78" fmla="*/ 10 w 228"/>
                  <a:gd name="T79" fmla="*/ 172 h 363"/>
                  <a:gd name="T80" fmla="*/ 10 w 228"/>
                  <a:gd name="T81" fmla="*/ 174 h 363"/>
                  <a:gd name="T82" fmla="*/ 9 w 228"/>
                  <a:gd name="T83" fmla="*/ 175 h 363"/>
                  <a:gd name="T84" fmla="*/ 9 w 228"/>
                  <a:gd name="T85" fmla="*/ 177 h 363"/>
                  <a:gd name="T86" fmla="*/ 9 w 228"/>
                  <a:gd name="T87" fmla="*/ 178 h 363"/>
                  <a:gd name="T88" fmla="*/ 9 w 228"/>
                  <a:gd name="T89" fmla="*/ 179 h 363"/>
                  <a:gd name="T90" fmla="*/ 9 w 228"/>
                  <a:gd name="T91" fmla="*/ 180 h 363"/>
                  <a:gd name="T92" fmla="*/ 9 w 228"/>
                  <a:gd name="T93" fmla="*/ 182 h 363"/>
                  <a:gd name="T94" fmla="*/ 9 w 228"/>
                  <a:gd name="T95" fmla="*/ 183 h 363"/>
                  <a:gd name="T96" fmla="*/ 9 w 228"/>
                  <a:gd name="T97" fmla="*/ 185 h 363"/>
                  <a:gd name="T98" fmla="*/ 9 w 228"/>
                  <a:gd name="T99" fmla="*/ 186 h 363"/>
                  <a:gd name="T100" fmla="*/ 9 w 228"/>
                  <a:gd name="T101" fmla="*/ 187 h 363"/>
                  <a:gd name="T102" fmla="*/ 9 w 228"/>
                  <a:gd name="T103" fmla="*/ 188 h 363"/>
                  <a:gd name="T104" fmla="*/ 9 w 228"/>
                  <a:gd name="T105" fmla="*/ 189 h 363"/>
                  <a:gd name="T106" fmla="*/ 9 w 228"/>
                  <a:gd name="T107" fmla="*/ 191 h 363"/>
                  <a:gd name="T108" fmla="*/ 9 w 228"/>
                  <a:gd name="T109" fmla="*/ 192 h 363"/>
                  <a:gd name="T110" fmla="*/ 9 w 228"/>
                  <a:gd name="T111" fmla="*/ 193 h 363"/>
                  <a:gd name="T112" fmla="*/ 9 w 228"/>
                  <a:gd name="T113" fmla="*/ 195 h 363"/>
                  <a:gd name="T114" fmla="*/ 9 w 228"/>
                  <a:gd name="T115" fmla="*/ 196 h 363"/>
                  <a:gd name="T116" fmla="*/ 9 w 228"/>
                  <a:gd name="T117" fmla="*/ 197 h 363"/>
                  <a:gd name="T118" fmla="*/ 9 w 228"/>
                  <a:gd name="T119" fmla="*/ 198 h 363"/>
                  <a:gd name="T120" fmla="*/ 9 w 228"/>
                  <a:gd name="T121" fmla="*/ 199 h 363"/>
                  <a:gd name="T122" fmla="*/ 9 w 228"/>
                  <a:gd name="T123" fmla="*/ 201 h 363"/>
                  <a:gd name="T124" fmla="*/ 228 w 228"/>
                  <a:gd name="T125" fmla="*/ 3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8" h="363">
                    <a:moveTo>
                      <a:pt x="178" y="0"/>
                    </a:moveTo>
                    <a:cubicBezTo>
                      <a:pt x="110" y="7"/>
                      <a:pt x="54" y="5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6" y="112"/>
                      <a:pt x="26" y="112"/>
                      <a:pt x="25" y="112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4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3" y="118"/>
                      <a:pt x="23" y="118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23" y="119"/>
                      <a:pt x="23" y="119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9"/>
                      <a:pt x="22" y="120"/>
                      <a:pt x="22" y="120"/>
                    </a:cubicBezTo>
                    <a:cubicBezTo>
                      <a:pt x="22" y="120"/>
                      <a:pt x="22" y="120"/>
                      <a:pt x="22" y="120"/>
                    </a:cubicBezTo>
                    <a:cubicBezTo>
                      <a:pt x="22" y="120"/>
                      <a:pt x="22" y="120"/>
                      <a:pt x="22" y="120"/>
                    </a:cubicBezTo>
                    <a:cubicBezTo>
                      <a:pt x="22" y="120"/>
                      <a:pt x="22" y="120"/>
                      <a:pt x="22" y="120"/>
                    </a:cubicBezTo>
                    <a:cubicBezTo>
                      <a:pt x="22" y="120"/>
                      <a:pt x="22" y="121"/>
                      <a:pt x="22" y="121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23"/>
                      <a:pt x="21" y="123"/>
                      <a:pt x="21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1" y="124"/>
                      <a:pt x="21" y="124"/>
                      <a:pt x="20" y="124"/>
                    </a:cubicBezTo>
                    <a:cubicBezTo>
                      <a:pt x="20" y="124"/>
                      <a:pt x="20" y="125"/>
                      <a:pt x="20" y="125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20" y="125"/>
                      <a:pt x="20" y="126"/>
                      <a:pt x="20" y="126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27"/>
                      <a:pt x="20" y="127"/>
                      <a:pt x="20" y="127"/>
                    </a:cubicBezTo>
                    <a:cubicBezTo>
                      <a:pt x="20" y="127"/>
                      <a:pt x="20" y="127"/>
                      <a:pt x="20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9" y="127"/>
                      <a:pt x="19" y="127"/>
                      <a:pt x="19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128"/>
                      <a:pt x="19" y="128"/>
                      <a:pt x="19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8" y="130"/>
                      <a:pt x="18" y="131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2"/>
                      <a:pt x="18" y="133"/>
                      <a:pt x="18" y="133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7" y="133"/>
                      <a:pt x="17" y="133"/>
                      <a:pt x="17" y="134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4"/>
                      <a:pt x="17" y="135"/>
                      <a:pt x="17" y="135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6" y="138"/>
                      <a:pt x="16" y="139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5" y="141"/>
                      <a:pt x="15" y="141"/>
                      <a:pt x="15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5" y="142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6"/>
                      <a:pt x="14" y="147"/>
                      <a:pt x="13" y="149"/>
                    </a:cubicBezTo>
                    <a:cubicBezTo>
                      <a:pt x="13" y="149"/>
                      <a:pt x="13" y="149"/>
                      <a:pt x="13" y="149"/>
                    </a:cubicBezTo>
                    <a:cubicBezTo>
                      <a:pt x="13" y="149"/>
                      <a:pt x="13" y="149"/>
                      <a:pt x="13" y="149"/>
                    </a:cubicBezTo>
                    <a:cubicBezTo>
                      <a:pt x="13" y="149"/>
                      <a:pt x="13" y="149"/>
                      <a:pt x="13" y="149"/>
                    </a:cubicBezTo>
                    <a:cubicBezTo>
                      <a:pt x="13" y="149"/>
                      <a:pt x="13" y="149"/>
                      <a:pt x="13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3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3" y="152"/>
                      <a:pt x="13" y="152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2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5"/>
                      <a:pt x="12" y="156"/>
                      <a:pt x="12" y="157"/>
                    </a:cubicBezTo>
                    <a:cubicBezTo>
                      <a:pt x="12" y="157"/>
                      <a:pt x="12" y="157"/>
                      <a:pt x="12" y="157"/>
                    </a:cubicBezTo>
                    <a:cubicBezTo>
                      <a:pt x="12" y="158"/>
                      <a:pt x="12" y="158"/>
                      <a:pt x="12" y="158"/>
                    </a:cubicBezTo>
                    <a:cubicBezTo>
                      <a:pt x="12" y="158"/>
                      <a:pt x="12" y="158"/>
                      <a:pt x="12" y="158"/>
                    </a:cubicBezTo>
                    <a:cubicBezTo>
                      <a:pt x="12" y="158"/>
                      <a:pt x="12" y="158"/>
                      <a:pt x="12" y="158"/>
                    </a:cubicBezTo>
                    <a:cubicBezTo>
                      <a:pt x="12" y="158"/>
                      <a:pt x="12" y="159"/>
                      <a:pt x="12" y="159"/>
                    </a:cubicBezTo>
                    <a:cubicBezTo>
                      <a:pt x="11" y="159"/>
                      <a:pt x="11" y="159"/>
                      <a:pt x="11" y="159"/>
                    </a:cubicBezTo>
                    <a:cubicBezTo>
                      <a:pt x="11" y="159"/>
                      <a:pt x="11" y="159"/>
                      <a:pt x="11" y="159"/>
                    </a:cubicBezTo>
                    <a:cubicBezTo>
                      <a:pt x="11" y="159"/>
                      <a:pt x="11" y="159"/>
                      <a:pt x="11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1" y="160"/>
                      <a:pt x="11" y="161"/>
                      <a:pt x="11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11" y="161"/>
                      <a:pt x="11" y="161"/>
                      <a:pt x="11" y="162"/>
                    </a:cubicBezTo>
                    <a:cubicBezTo>
                      <a:pt x="11" y="162"/>
                      <a:pt x="11" y="162"/>
                      <a:pt x="11" y="162"/>
                    </a:cubicBezTo>
                    <a:cubicBezTo>
                      <a:pt x="11" y="162"/>
                      <a:pt x="11" y="162"/>
                      <a:pt x="11" y="162"/>
                    </a:cubicBezTo>
                    <a:cubicBezTo>
                      <a:pt x="11" y="162"/>
                      <a:pt x="11" y="162"/>
                      <a:pt x="11" y="163"/>
                    </a:cubicBezTo>
                    <a:cubicBezTo>
                      <a:pt x="11" y="163"/>
                      <a:pt x="11" y="163"/>
                      <a:pt x="11" y="163"/>
                    </a:cubicBezTo>
                    <a:cubicBezTo>
                      <a:pt x="11" y="164"/>
                      <a:pt x="11" y="165"/>
                      <a:pt x="10" y="166"/>
                    </a:cubicBezTo>
                    <a:cubicBezTo>
                      <a:pt x="10" y="166"/>
                      <a:pt x="10" y="166"/>
                      <a:pt x="10" y="166"/>
                    </a:cubicBezTo>
                    <a:cubicBezTo>
                      <a:pt x="10" y="166"/>
                      <a:pt x="10" y="166"/>
                      <a:pt x="10" y="166"/>
                    </a:cubicBezTo>
                    <a:cubicBezTo>
                      <a:pt x="10" y="166"/>
                      <a:pt x="10" y="166"/>
                      <a:pt x="10" y="166"/>
                    </a:cubicBezTo>
                    <a:cubicBezTo>
                      <a:pt x="10" y="167"/>
                      <a:pt x="10" y="167"/>
                      <a:pt x="10" y="167"/>
                    </a:cubicBezTo>
                    <a:cubicBezTo>
                      <a:pt x="10" y="167"/>
                      <a:pt x="10" y="167"/>
                      <a:pt x="10" y="167"/>
                    </a:cubicBezTo>
                    <a:cubicBezTo>
                      <a:pt x="10" y="167"/>
                      <a:pt x="10" y="167"/>
                      <a:pt x="10" y="167"/>
                    </a:cubicBezTo>
                    <a:cubicBezTo>
                      <a:pt x="10" y="167"/>
                      <a:pt x="10" y="167"/>
                      <a:pt x="10" y="168"/>
                    </a:cubicBezTo>
                    <a:cubicBezTo>
                      <a:pt x="10" y="168"/>
                      <a:pt x="10" y="168"/>
                      <a:pt x="10" y="168"/>
                    </a:cubicBezTo>
                    <a:cubicBezTo>
                      <a:pt x="10" y="168"/>
                      <a:pt x="10" y="168"/>
                      <a:pt x="10" y="168"/>
                    </a:cubicBezTo>
                    <a:cubicBezTo>
                      <a:pt x="10" y="168"/>
                      <a:pt x="10" y="168"/>
                      <a:pt x="10" y="169"/>
                    </a:cubicBezTo>
                    <a:cubicBezTo>
                      <a:pt x="10" y="169"/>
                      <a:pt x="10" y="169"/>
                      <a:pt x="10" y="169"/>
                    </a:cubicBezTo>
                    <a:cubicBezTo>
                      <a:pt x="10" y="169"/>
                      <a:pt x="10" y="169"/>
                      <a:pt x="10" y="169"/>
                    </a:cubicBezTo>
                    <a:cubicBezTo>
                      <a:pt x="10" y="169"/>
                      <a:pt x="10" y="169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10" y="170"/>
                      <a:pt x="10" y="170"/>
                      <a:pt x="10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0" y="171"/>
                      <a:pt x="10" y="171"/>
                      <a:pt x="10" y="172"/>
                    </a:cubicBezTo>
                    <a:cubicBezTo>
                      <a:pt x="10" y="172"/>
                      <a:pt x="10" y="172"/>
                      <a:pt x="10" y="172"/>
                    </a:cubicBezTo>
                    <a:cubicBezTo>
                      <a:pt x="10" y="172"/>
                      <a:pt x="10" y="173"/>
                      <a:pt x="10" y="173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0" y="174"/>
                      <a:pt x="10" y="175"/>
                      <a:pt x="10" y="175"/>
                    </a:cubicBezTo>
                    <a:cubicBezTo>
                      <a:pt x="10" y="175"/>
                      <a:pt x="10" y="175"/>
                      <a:pt x="10" y="175"/>
                    </a:cubicBezTo>
                    <a:cubicBezTo>
                      <a:pt x="10" y="175"/>
                      <a:pt x="10" y="175"/>
                      <a:pt x="9" y="175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77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9" y="180"/>
                      <a:pt x="9" y="180"/>
                    </a:cubicBezTo>
                    <a:cubicBezTo>
                      <a:pt x="9" y="180"/>
                      <a:pt x="9" y="180"/>
                      <a:pt x="9" y="181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9" y="181"/>
                      <a:pt x="9" y="182"/>
                      <a:pt x="9" y="182"/>
                    </a:cubicBezTo>
                    <a:cubicBezTo>
                      <a:pt x="9" y="182"/>
                      <a:pt x="9" y="182"/>
                      <a:pt x="9" y="182"/>
                    </a:cubicBezTo>
                    <a:cubicBezTo>
                      <a:pt x="9" y="182"/>
                      <a:pt x="9" y="182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9" y="185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9" y="188"/>
                      <a:pt x="9" y="189"/>
                      <a:pt x="9" y="189"/>
                    </a:cubicBezTo>
                    <a:cubicBezTo>
                      <a:pt x="9" y="189"/>
                      <a:pt x="9" y="189"/>
                      <a:pt x="9" y="189"/>
                    </a:cubicBezTo>
                    <a:cubicBezTo>
                      <a:pt x="9" y="189"/>
                      <a:pt x="9" y="189"/>
                      <a:pt x="9" y="189"/>
                    </a:cubicBezTo>
                    <a:cubicBezTo>
                      <a:pt x="9" y="189"/>
                      <a:pt x="9" y="189"/>
                      <a:pt x="9" y="189"/>
                    </a:cubicBezTo>
                    <a:cubicBezTo>
                      <a:pt x="9" y="190"/>
                      <a:pt x="9" y="190"/>
                      <a:pt x="9" y="190"/>
                    </a:cubicBezTo>
                    <a:cubicBezTo>
                      <a:pt x="9" y="190"/>
                      <a:pt x="9" y="190"/>
                      <a:pt x="9" y="190"/>
                    </a:cubicBezTo>
                    <a:cubicBezTo>
                      <a:pt x="9" y="190"/>
                      <a:pt x="9" y="190"/>
                      <a:pt x="9" y="191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3"/>
                    </a:cubicBezTo>
                    <a:cubicBezTo>
                      <a:pt x="9" y="193"/>
                      <a:pt x="9" y="193"/>
                      <a:pt x="9" y="193"/>
                    </a:cubicBezTo>
                    <a:cubicBezTo>
                      <a:pt x="9" y="193"/>
                      <a:pt x="9" y="193"/>
                      <a:pt x="9" y="193"/>
                    </a:cubicBezTo>
                    <a:cubicBezTo>
                      <a:pt x="9" y="193"/>
                      <a:pt x="9" y="193"/>
                      <a:pt x="9" y="193"/>
                    </a:cubicBezTo>
                    <a:cubicBezTo>
                      <a:pt x="9" y="193"/>
                      <a:pt x="9" y="194"/>
                      <a:pt x="9" y="194"/>
                    </a:cubicBezTo>
                    <a:cubicBezTo>
                      <a:pt x="9" y="194"/>
                      <a:pt x="9" y="194"/>
                      <a:pt x="9" y="194"/>
                    </a:cubicBezTo>
                    <a:cubicBezTo>
                      <a:pt x="9" y="194"/>
                      <a:pt x="9" y="194"/>
                      <a:pt x="9" y="194"/>
                    </a:cubicBezTo>
                    <a:cubicBezTo>
                      <a:pt x="9" y="194"/>
                      <a:pt x="9" y="194"/>
                      <a:pt x="9" y="195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9" y="195"/>
                      <a:pt x="9" y="195"/>
                      <a:pt x="9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9" y="196"/>
                      <a:pt x="9" y="197"/>
                      <a:pt x="9" y="197"/>
                    </a:cubicBezTo>
                    <a:cubicBezTo>
                      <a:pt x="9" y="197"/>
                      <a:pt x="9" y="197"/>
                      <a:pt x="9" y="197"/>
                    </a:cubicBezTo>
                    <a:cubicBezTo>
                      <a:pt x="9" y="197"/>
                      <a:pt x="9" y="197"/>
                      <a:pt x="9" y="197"/>
                    </a:cubicBezTo>
                    <a:cubicBezTo>
                      <a:pt x="9" y="197"/>
                      <a:pt x="9" y="198"/>
                      <a:pt x="9" y="198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0"/>
                      <a:pt x="9" y="200"/>
                      <a:pt x="9" y="200"/>
                    </a:cubicBezTo>
                    <a:cubicBezTo>
                      <a:pt x="9" y="200"/>
                      <a:pt x="9" y="200"/>
                      <a:pt x="9" y="200"/>
                    </a:cubicBezTo>
                    <a:cubicBezTo>
                      <a:pt x="9" y="200"/>
                      <a:pt x="9" y="200"/>
                      <a:pt x="9" y="200"/>
                    </a:cubicBezTo>
                    <a:cubicBezTo>
                      <a:pt x="9" y="201"/>
                      <a:pt x="9" y="201"/>
                      <a:pt x="9" y="201"/>
                    </a:cubicBezTo>
                    <a:cubicBezTo>
                      <a:pt x="9" y="201"/>
                      <a:pt x="9" y="201"/>
                      <a:pt x="9" y="201"/>
                    </a:cubicBezTo>
                    <a:cubicBezTo>
                      <a:pt x="13" y="272"/>
                      <a:pt x="55" y="333"/>
                      <a:pt x="114" y="363"/>
                    </a:cubicBezTo>
                    <a:cubicBezTo>
                      <a:pt x="111" y="351"/>
                      <a:pt x="105" y="337"/>
                      <a:pt x="98" y="321"/>
                    </a:cubicBezTo>
                    <a:cubicBezTo>
                      <a:pt x="0" y="99"/>
                      <a:pt x="228" y="36"/>
                      <a:pt x="228" y="36"/>
                    </a:cubicBezTo>
                    <a:cubicBezTo>
                      <a:pt x="178" y="0"/>
                      <a:pt x="178" y="0"/>
                      <a:pt x="17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 sz="1350"/>
              </a:p>
            </p:txBody>
          </p:sp>
          <p:sp>
            <p:nvSpPr>
              <p:cNvPr id="332" name="Freeform 195"/>
              <p:cNvSpPr>
                <a:spLocks/>
              </p:cNvSpPr>
              <p:nvPr/>
            </p:nvSpPr>
            <p:spPr bwMode="auto">
              <a:xfrm>
                <a:off x="-2824163" y="4364038"/>
                <a:ext cx="1612900" cy="423863"/>
              </a:xfrm>
              <a:custGeom>
                <a:avLst/>
                <a:gdLst>
                  <a:gd name="T0" fmla="*/ 1743 w 1743"/>
                  <a:gd name="T1" fmla="*/ 384 h 459"/>
                  <a:gd name="T2" fmla="*/ 229 w 1743"/>
                  <a:gd name="T3" fmla="*/ 384 h 459"/>
                  <a:gd name="T4" fmla="*/ 74 w 1743"/>
                  <a:gd name="T5" fmla="*/ 230 h 459"/>
                  <a:gd name="T6" fmla="*/ 229 w 1743"/>
                  <a:gd name="T7" fmla="*/ 75 h 459"/>
                  <a:gd name="T8" fmla="*/ 1743 w 1743"/>
                  <a:gd name="T9" fmla="*/ 75 h 459"/>
                  <a:gd name="T10" fmla="*/ 1743 w 1743"/>
                  <a:gd name="T11" fmla="*/ 0 h 459"/>
                  <a:gd name="T12" fmla="*/ 229 w 1743"/>
                  <a:gd name="T13" fmla="*/ 0 h 459"/>
                  <a:gd name="T14" fmla="*/ 0 w 1743"/>
                  <a:gd name="T15" fmla="*/ 230 h 459"/>
                  <a:gd name="T16" fmla="*/ 229 w 1743"/>
                  <a:gd name="T17" fmla="*/ 459 h 459"/>
                  <a:gd name="T18" fmla="*/ 1743 w 1743"/>
                  <a:gd name="T19" fmla="*/ 459 h 459"/>
                  <a:gd name="T20" fmla="*/ 1743 w 1743"/>
                  <a:gd name="T21" fmla="*/ 384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3" h="459">
                    <a:moveTo>
                      <a:pt x="1743" y="384"/>
                    </a:moveTo>
                    <a:cubicBezTo>
                      <a:pt x="229" y="384"/>
                      <a:pt x="229" y="384"/>
                      <a:pt x="229" y="384"/>
                    </a:cubicBezTo>
                    <a:cubicBezTo>
                      <a:pt x="144" y="384"/>
                      <a:pt x="74" y="315"/>
                      <a:pt x="74" y="230"/>
                    </a:cubicBezTo>
                    <a:cubicBezTo>
                      <a:pt x="74" y="144"/>
                      <a:pt x="144" y="75"/>
                      <a:pt x="229" y="75"/>
                    </a:cubicBezTo>
                    <a:cubicBezTo>
                      <a:pt x="1743" y="75"/>
                      <a:pt x="1743" y="75"/>
                      <a:pt x="1743" y="75"/>
                    </a:cubicBezTo>
                    <a:cubicBezTo>
                      <a:pt x="1743" y="0"/>
                      <a:pt x="1743" y="0"/>
                      <a:pt x="1743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02" y="0"/>
                      <a:pt x="0" y="103"/>
                      <a:pt x="0" y="230"/>
                    </a:cubicBezTo>
                    <a:cubicBezTo>
                      <a:pt x="0" y="356"/>
                      <a:pt x="102" y="459"/>
                      <a:pt x="229" y="459"/>
                    </a:cubicBezTo>
                    <a:cubicBezTo>
                      <a:pt x="1743" y="459"/>
                      <a:pt x="1743" y="459"/>
                      <a:pt x="1743" y="459"/>
                    </a:cubicBezTo>
                    <a:lnTo>
                      <a:pt x="1743" y="3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</p:grpSp>
        <p:sp>
          <p:nvSpPr>
            <p:cNvPr id="333" name="Rectangle 332"/>
            <p:cNvSpPr/>
            <p:nvPr/>
          </p:nvSpPr>
          <p:spPr>
            <a:xfrm>
              <a:off x="492369" y="5584870"/>
              <a:ext cx="1392702" cy="12731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87010" y="3066764"/>
            <a:ext cx="1501889" cy="3656717"/>
            <a:chOff x="3950676" y="2946014"/>
            <a:chExt cx="2002519" cy="4875623"/>
          </a:xfrm>
        </p:grpSpPr>
        <p:grpSp>
          <p:nvGrpSpPr>
            <p:cNvPr id="17" name="Group 16"/>
            <p:cNvGrpSpPr/>
            <p:nvPr/>
          </p:nvGrpSpPr>
          <p:grpSpPr>
            <a:xfrm>
              <a:off x="4049783" y="2946014"/>
              <a:ext cx="1903412" cy="2733676"/>
              <a:chOff x="4049783" y="2946014"/>
              <a:chExt cx="1903412" cy="273367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3" name="Rectangle 97"/>
              <p:cNvSpPr>
                <a:spLocks noChangeArrowheads="1"/>
              </p:cNvSpPr>
              <p:nvPr/>
            </p:nvSpPr>
            <p:spPr bwMode="auto">
              <a:xfrm>
                <a:off x="4386333" y="3336539"/>
                <a:ext cx="1566862" cy="63500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34" name="Rectangle 98"/>
              <p:cNvSpPr>
                <a:spLocks noChangeArrowheads="1"/>
              </p:cNvSpPr>
              <p:nvPr/>
            </p:nvSpPr>
            <p:spPr bwMode="auto">
              <a:xfrm>
                <a:off x="4386333" y="3336539"/>
                <a:ext cx="1566862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99"/>
              <p:cNvSpPr>
                <a:spLocks noEditPoints="1"/>
              </p:cNvSpPr>
              <p:nvPr/>
            </p:nvSpPr>
            <p:spPr bwMode="auto">
              <a:xfrm>
                <a:off x="4386333" y="3336539"/>
                <a:ext cx="1566862" cy="31750"/>
              </a:xfrm>
              <a:custGeom>
                <a:avLst/>
                <a:gdLst>
                  <a:gd name="T0" fmla="*/ 586 w 1481"/>
                  <a:gd name="T1" fmla="*/ 11 h 30"/>
                  <a:gd name="T2" fmla="*/ 586 w 1481"/>
                  <a:gd name="T3" fmla="*/ 30 h 30"/>
                  <a:gd name="T4" fmla="*/ 612 w 1481"/>
                  <a:gd name="T5" fmla="*/ 30 h 30"/>
                  <a:gd name="T6" fmla="*/ 586 w 1481"/>
                  <a:gd name="T7" fmla="*/ 11 h 30"/>
                  <a:gd name="T8" fmla="*/ 110 w 1481"/>
                  <a:gd name="T9" fmla="*/ 0 h 30"/>
                  <a:gd name="T10" fmla="*/ 0 w 1481"/>
                  <a:gd name="T11" fmla="*/ 0 h 30"/>
                  <a:gd name="T12" fmla="*/ 0 w 1481"/>
                  <a:gd name="T13" fmla="*/ 30 h 30"/>
                  <a:gd name="T14" fmla="*/ 111 w 1481"/>
                  <a:gd name="T15" fmla="*/ 30 h 30"/>
                  <a:gd name="T16" fmla="*/ 110 w 1481"/>
                  <a:gd name="T17" fmla="*/ 0 h 30"/>
                  <a:gd name="T18" fmla="*/ 482 w 1481"/>
                  <a:gd name="T19" fmla="*/ 0 h 30"/>
                  <a:gd name="T20" fmla="*/ 136 w 1481"/>
                  <a:gd name="T21" fmla="*/ 0 h 30"/>
                  <a:gd name="T22" fmla="*/ 138 w 1481"/>
                  <a:gd name="T23" fmla="*/ 30 h 30"/>
                  <a:gd name="T24" fmla="*/ 482 w 1481"/>
                  <a:gd name="T25" fmla="*/ 30 h 30"/>
                  <a:gd name="T26" fmla="*/ 482 w 1481"/>
                  <a:gd name="T27" fmla="*/ 0 h 30"/>
                  <a:gd name="T28" fmla="*/ 816 w 1481"/>
                  <a:gd name="T29" fmla="*/ 0 h 30"/>
                  <a:gd name="T30" fmla="*/ 615 w 1481"/>
                  <a:gd name="T31" fmla="*/ 0 h 30"/>
                  <a:gd name="T32" fmla="*/ 663 w 1481"/>
                  <a:gd name="T33" fmla="*/ 30 h 30"/>
                  <a:gd name="T34" fmla="*/ 782 w 1481"/>
                  <a:gd name="T35" fmla="*/ 30 h 30"/>
                  <a:gd name="T36" fmla="*/ 816 w 1481"/>
                  <a:gd name="T37" fmla="*/ 0 h 30"/>
                  <a:gd name="T38" fmla="*/ 1481 w 1481"/>
                  <a:gd name="T39" fmla="*/ 0 h 30"/>
                  <a:gd name="T40" fmla="*/ 1072 w 1481"/>
                  <a:gd name="T41" fmla="*/ 0 h 30"/>
                  <a:gd name="T42" fmla="*/ 1072 w 1481"/>
                  <a:gd name="T43" fmla="*/ 0 h 30"/>
                  <a:gd name="T44" fmla="*/ 1072 w 1481"/>
                  <a:gd name="T45" fmla="*/ 0 h 30"/>
                  <a:gd name="T46" fmla="*/ 853 w 1481"/>
                  <a:gd name="T47" fmla="*/ 0 h 30"/>
                  <a:gd name="T48" fmla="*/ 824 w 1481"/>
                  <a:gd name="T49" fmla="*/ 30 h 30"/>
                  <a:gd name="T50" fmla="*/ 1481 w 1481"/>
                  <a:gd name="T51" fmla="*/ 30 h 30"/>
                  <a:gd name="T52" fmla="*/ 1481 w 1481"/>
                  <a:gd name="T5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81" h="30">
                    <a:moveTo>
                      <a:pt x="586" y="11"/>
                    </a:moveTo>
                    <a:cubicBezTo>
                      <a:pt x="586" y="30"/>
                      <a:pt x="586" y="30"/>
                      <a:pt x="586" y="30"/>
                    </a:cubicBezTo>
                    <a:cubicBezTo>
                      <a:pt x="612" y="30"/>
                      <a:pt x="612" y="30"/>
                      <a:pt x="612" y="30"/>
                    </a:cubicBezTo>
                    <a:cubicBezTo>
                      <a:pt x="604" y="24"/>
                      <a:pt x="595" y="18"/>
                      <a:pt x="586" y="11"/>
                    </a:cubicBezTo>
                    <a:moveTo>
                      <a:pt x="1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19"/>
                      <a:pt x="110" y="9"/>
                      <a:pt x="110" y="0"/>
                    </a:cubicBezTo>
                    <a:moveTo>
                      <a:pt x="482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9"/>
                      <a:pt x="137" y="19"/>
                      <a:pt x="138" y="30"/>
                    </a:cubicBezTo>
                    <a:cubicBezTo>
                      <a:pt x="482" y="30"/>
                      <a:pt x="482" y="30"/>
                      <a:pt x="482" y="30"/>
                    </a:cubicBezTo>
                    <a:cubicBezTo>
                      <a:pt x="482" y="0"/>
                      <a:pt x="482" y="0"/>
                      <a:pt x="482" y="0"/>
                    </a:cubicBezTo>
                    <a:moveTo>
                      <a:pt x="816" y="0"/>
                    </a:moveTo>
                    <a:cubicBezTo>
                      <a:pt x="615" y="0"/>
                      <a:pt x="615" y="0"/>
                      <a:pt x="615" y="0"/>
                    </a:cubicBezTo>
                    <a:cubicBezTo>
                      <a:pt x="632" y="11"/>
                      <a:pt x="648" y="21"/>
                      <a:pt x="663" y="30"/>
                    </a:cubicBezTo>
                    <a:cubicBezTo>
                      <a:pt x="782" y="30"/>
                      <a:pt x="782" y="30"/>
                      <a:pt x="782" y="30"/>
                    </a:cubicBezTo>
                    <a:cubicBezTo>
                      <a:pt x="793" y="22"/>
                      <a:pt x="805" y="11"/>
                      <a:pt x="816" y="0"/>
                    </a:cubicBezTo>
                    <a:moveTo>
                      <a:pt x="1481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1072" y="0"/>
                      <a:pt x="1072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43" y="10"/>
                      <a:pt x="833" y="21"/>
                      <a:pt x="824" y="30"/>
                    </a:cubicBezTo>
                    <a:cubicBezTo>
                      <a:pt x="1481" y="30"/>
                      <a:pt x="1481" y="30"/>
                      <a:pt x="1481" y="30"/>
                    </a:cubicBezTo>
                    <a:cubicBezTo>
                      <a:pt x="1481" y="0"/>
                      <a:pt x="1481" y="0"/>
                      <a:pt x="1481" y="0"/>
                    </a:cubicBezTo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00"/>
              <p:cNvSpPr>
                <a:spLocks/>
              </p:cNvSpPr>
              <p:nvPr/>
            </p:nvSpPr>
            <p:spPr bwMode="auto">
              <a:xfrm>
                <a:off x="4487933" y="3055552"/>
                <a:ext cx="1062037" cy="1884363"/>
              </a:xfrm>
              <a:custGeom>
                <a:avLst/>
                <a:gdLst>
                  <a:gd name="T0" fmla="*/ 101 w 1004"/>
                  <a:gd name="T1" fmla="*/ 1781 h 1781"/>
                  <a:gd name="T2" fmla="*/ 76 w 1004"/>
                  <a:gd name="T3" fmla="*/ 1775 h 1781"/>
                  <a:gd name="T4" fmla="*/ 139 w 1004"/>
                  <a:gd name="T5" fmla="*/ 869 h 1781"/>
                  <a:gd name="T6" fmla="*/ 25 w 1004"/>
                  <a:gd name="T7" fmla="*/ 382 h 1781"/>
                  <a:gd name="T8" fmla="*/ 91 w 1004"/>
                  <a:gd name="T9" fmla="*/ 46 h 1781"/>
                  <a:gd name="T10" fmla="*/ 423 w 1004"/>
                  <a:gd name="T11" fmla="*/ 191 h 1781"/>
                  <a:gd name="T12" fmla="*/ 632 w 1004"/>
                  <a:gd name="T13" fmla="*/ 316 h 1781"/>
                  <a:gd name="T14" fmla="*/ 826 w 1004"/>
                  <a:gd name="T15" fmla="*/ 132 h 1781"/>
                  <a:gd name="T16" fmla="*/ 928 w 1004"/>
                  <a:gd name="T17" fmla="*/ 26 h 1781"/>
                  <a:gd name="T18" fmla="*/ 950 w 1004"/>
                  <a:gd name="T19" fmla="*/ 41 h 1781"/>
                  <a:gd name="T20" fmla="*/ 1004 w 1004"/>
                  <a:gd name="T21" fmla="*/ 265 h 1781"/>
                  <a:gd name="T22" fmla="*/ 977 w 1004"/>
                  <a:gd name="T23" fmla="*/ 265 h 1781"/>
                  <a:gd name="T24" fmla="*/ 927 w 1004"/>
                  <a:gd name="T25" fmla="*/ 54 h 1781"/>
                  <a:gd name="T26" fmla="*/ 926 w 1004"/>
                  <a:gd name="T27" fmla="*/ 53 h 1781"/>
                  <a:gd name="T28" fmla="*/ 847 w 1004"/>
                  <a:gd name="T29" fmla="*/ 147 h 1781"/>
                  <a:gd name="T30" fmla="*/ 632 w 1004"/>
                  <a:gd name="T31" fmla="*/ 343 h 1781"/>
                  <a:gd name="T32" fmla="*/ 407 w 1004"/>
                  <a:gd name="T33" fmla="*/ 212 h 1781"/>
                  <a:gd name="T34" fmla="*/ 103 w 1004"/>
                  <a:gd name="T35" fmla="*/ 69 h 1781"/>
                  <a:gd name="T36" fmla="*/ 164 w 1004"/>
                  <a:gd name="T37" fmla="*/ 862 h 1781"/>
                  <a:gd name="T38" fmla="*/ 101 w 1004"/>
                  <a:gd name="T39" fmla="*/ 178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4" h="1781">
                    <a:moveTo>
                      <a:pt x="101" y="1781"/>
                    </a:moveTo>
                    <a:cubicBezTo>
                      <a:pt x="76" y="1775"/>
                      <a:pt x="76" y="1775"/>
                      <a:pt x="76" y="1775"/>
                    </a:cubicBezTo>
                    <a:cubicBezTo>
                      <a:pt x="77" y="1769"/>
                      <a:pt x="224" y="1151"/>
                      <a:pt x="139" y="869"/>
                    </a:cubicBezTo>
                    <a:cubicBezTo>
                      <a:pt x="80" y="676"/>
                      <a:pt x="42" y="512"/>
                      <a:pt x="25" y="382"/>
                    </a:cubicBezTo>
                    <a:cubicBezTo>
                      <a:pt x="0" y="191"/>
                      <a:pt x="21" y="81"/>
                      <a:pt x="91" y="46"/>
                    </a:cubicBezTo>
                    <a:cubicBezTo>
                      <a:pt x="181" y="0"/>
                      <a:pt x="304" y="97"/>
                      <a:pt x="423" y="191"/>
                    </a:cubicBezTo>
                    <a:cubicBezTo>
                      <a:pt x="501" y="253"/>
                      <a:pt x="582" y="316"/>
                      <a:pt x="632" y="316"/>
                    </a:cubicBezTo>
                    <a:cubicBezTo>
                      <a:pt x="696" y="316"/>
                      <a:pt x="771" y="210"/>
                      <a:pt x="826" y="132"/>
                    </a:cubicBezTo>
                    <a:cubicBezTo>
                      <a:pt x="875" y="61"/>
                      <a:pt x="902" y="25"/>
                      <a:pt x="928" y="26"/>
                    </a:cubicBezTo>
                    <a:cubicBezTo>
                      <a:pt x="934" y="26"/>
                      <a:pt x="943" y="29"/>
                      <a:pt x="950" y="41"/>
                    </a:cubicBezTo>
                    <a:cubicBezTo>
                      <a:pt x="989" y="109"/>
                      <a:pt x="1003" y="258"/>
                      <a:pt x="1004" y="265"/>
                    </a:cubicBezTo>
                    <a:cubicBezTo>
                      <a:pt x="977" y="265"/>
                      <a:pt x="977" y="265"/>
                      <a:pt x="977" y="265"/>
                    </a:cubicBezTo>
                    <a:cubicBezTo>
                      <a:pt x="976" y="273"/>
                      <a:pt x="963" y="117"/>
                      <a:pt x="927" y="54"/>
                    </a:cubicBezTo>
                    <a:cubicBezTo>
                      <a:pt x="926" y="53"/>
                      <a:pt x="926" y="53"/>
                      <a:pt x="926" y="53"/>
                    </a:cubicBezTo>
                    <a:cubicBezTo>
                      <a:pt x="912" y="55"/>
                      <a:pt x="875" y="108"/>
                      <a:pt x="847" y="147"/>
                    </a:cubicBezTo>
                    <a:cubicBezTo>
                      <a:pt x="786" y="234"/>
                      <a:pt x="710" y="343"/>
                      <a:pt x="632" y="343"/>
                    </a:cubicBezTo>
                    <a:cubicBezTo>
                      <a:pt x="573" y="343"/>
                      <a:pt x="492" y="279"/>
                      <a:pt x="407" y="212"/>
                    </a:cubicBezTo>
                    <a:cubicBezTo>
                      <a:pt x="299" y="128"/>
                      <a:pt x="178" y="32"/>
                      <a:pt x="103" y="69"/>
                    </a:cubicBezTo>
                    <a:cubicBezTo>
                      <a:pt x="3" y="120"/>
                      <a:pt x="25" y="401"/>
                      <a:pt x="164" y="862"/>
                    </a:cubicBezTo>
                    <a:cubicBezTo>
                      <a:pt x="252" y="1150"/>
                      <a:pt x="108" y="1756"/>
                      <a:pt x="101" y="178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01"/>
              <p:cNvSpPr>
                <a:spLocks noEditPoints="1"/>
              </p:cNvSpPr>
              <p:nvPr/>
            </p:nvSpPr>
            <p:spPr bwMode="auto">
              <a:xfrm>
                <a:off x="5432496" y="3447664"/>
                <a:ext cx="234950" cy="1101725"/>
              </a:xfrm>
              <a:custGeom>
                <a:avLst/>
                <a:gdLst>
                  <a:gd name="T0" fmla="*/ 223 w 223"/>
                  <a:gd name="T1" fmla="*/ 550 h 1041"/>
                  <a:gd name="T2" fmla="*/ 204 w 223"/>
                  <a:gd name="T3" fmla="*/ 550 h 1041"/>
                  <a:gd name="T4" fmla="*/ 204 w 223"/>
                  <a:gd name="T5" fmla="*/ 921 h 1041"/>
                  <a:gd name="T6" fmla="*/ 111 w 223"/>
                  <a:gd name="T7" fmla="*/ 1021 h 1041"/>
                  <a:gd name="T8" fmla="*/ 18 w 223"/>
                  <a:gd name="T9" fmla="*/ 921 h 1041"/>
                  <a:gd name="T10" fmla="*/ 18 w 223"/>
                  <a:gd name="T11" fmla="*/ 550 h 1041"/>
                  <a:gd name="T12" fmla="*/ 0 w 223"/>
                  <a:gd name="T13" fmla="*/ 550 h 1041"/>
                  <a:gd name="T14" fmla="*/ 0 w 223"/>
                  <a:gd name="T15" fmla="*/ 929 h 1041"/>
                  <a:gd name="T16" fmla="*/ 111 w 223"/>
                  <a:gd name="T17" fmla="*/ 1041 h 1041"/>
                  <a:gd name="T18" fmla="*/ 223 w 223"/>
                  <a:gd name="T19" fmla="*/ 929 h 1041"/>
                  <a:gd name="T20" fmla="*/ 223 w 223"/>
                  <a:gd name="T21" fmla="*/ 550 h 1041"/>
                  <a:gd name="T22" fmla="*/ 0 w 223"/>
                  <a:gd name="T23" fmla="*/ 0 h 1041"/>
                  <a:gd name="T24" fmla="*/ 0 w 223"/>
                  <a:gd name="T25" fmla="*/ 0 h 1041"/>
                  <a:gd name="T26" fmla="*/ 0 w 223"/>
                  <a:gd name="T27" fmla="*/ 457 h 1041"/>
                  <a:gd name="T28" fmla="*/ 18 w 223"/>
                  <a:gd name="T29" fmla="*/ 457 h 1041"/>
                  <a:gd name="T30" fmla="*/ 18 w 223"/>
                  <a:gd name="T31" fmla="*/ 123 h 1041"/>
                  <a:gd name="T32" fmla="*/ 123 w 223"/>
                  <a:gd name="T33" fmla="*/ 185 h 1041"/>
                  <a:gd name="T34" fmla="*/ 204 w 223"/>
                  <a:gd name="T35" fmla="*/ 185 h 1041"/>
                  <a:gd name="T36" fmla="*/ 204 w 223"/>
                  <a:gd name="T37" fmla="*/ 457 h 1041"/>
                  <a:gd name="T38" fmla="*/ 223 w 223"/>
                  <a:gd name="T39" fmla="*/ 457 h 1041"/>
                  <a:gd name="T40" fmla="*/ 223 w 223"/>
                  <a:gd name="T41" fmla="*/ 7 h 1041"/>
                  <a:gd name="T42" fmla="*/ 0 w 223"/>
                  <a:gd name="T43" fmla="*/ 7 h 1041"/>
                  <a:gd name="T44" fmla="*/ 0 w 223"/>
                  <a:gd name="T4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3" h="1041">
                    <a:moveTo>
                      <a:pt x="223" y="550"/>
                    </a:moveTo>
                    <a:cubicBezTo>
                      <a:pt x="204" y="550"/>
                      <a:pt x="204" y="550"/>
                      <a:pt x="204" y="550"/>
                    </a:cubicBezTo>
                    <a:cubicBezTo>
                      <a:pt x="204" y="921"/>
                      <a:pt x="204" y="921"/>
                      <a:pt x="204" y="921"/>
                    </a:cubicBezTo>
                    <a:cubicBezTo>
                      <a:pt x="204" y="976"/>
                      <a:pt x="163" y="1021"/>
                      <a:pt x="111" y="1021"/>
                    </a:cubicBezTo>
                    <a:cubicBezTo>
                      <a:pt x="60" y="1021"/>
                      <a:pt x="18" y="976"/>
                      <a:pt x="18" y="921"/>
                    </a:cubicBezTo>
                    <a:cubicBezTo>
                      <a:pt x="18" y="550"/>
                      <a:pt x="18" y="550"/>
                      <a:pt x="18" y="550"/>
                    </a:cubicBezTo>
                    <a:cubicBezTo>
                      <a:pt x="0" y="550"/>
                      <a:pt x="0" y="550"/>
                      <a:pt x="0" y="550"/>
                    </a:cubicBezTo>
                    <a:cubicBezTo>
                      <a:pt x="0" y="929"/>
                      <a:pt x="0" y="929"/>
                      <a:pt x="0" y="929"/>
                    </a:cubicBezTo>
                    <a:cubicBezTo>
                      <a:pt x="0" y="991"/>
                      <a:pt x="50" y="1041"/>
                      <a:pt x="111" y="1041"/>
                    </a:cubicBezTo>
                    <a:cubicBezTo>
                      <a:pt x="173" y="1041"/>
                      <a:pt x="223" y="991"/>
                      <a:pt x="223" y="929"/>
                    </a:cubicBezTo>
                    <a:cubicBezTo>
                      <a:pt x="223" y="550"/>
                      <a:pt x="223" y="550"/>
                      <a:pt x="223" y="55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18" y="457"/>
                      <a:pt x="18" y="457"/>
                      <a:pt x="18" y="457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44" y="151"/>
                      <a:pt x="83" y="185"/>
                      <a:pt x="123" y="185"/>
                    </a:cubicBezTo>
                    <a:cubicBezTo>
                      <a:pt x="147" y="185"/>
                      <a:pt x="177" y="185"/>
                      <a:pt x="204" y="185"/>
                    </a:cubicBezTo>
                    <a:cubicBezTo>
                      <a:pt x="204" y="457"/>
                      <a:pt x="204" y="457"/>
                      <a:pt x="204" y="457"/>
                    </a:cubicBezTo>
                    <a:cubicBezTo>
                      <a:pt x="223" y="457"/>
                      <a:pt x="223" y="457"/>
                      <a:pt x="223" y="457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38" name="Rectangle 102"/>
              <p:cNvSpPr>
                <a:spLocks noChangeArrowheads="1"/>
              </p:cNvSpPr>
              <p:nvPr/>
            </p:nvSpPr>
            <p:spPr bwMode="auto">
              <a:xfrm>
                <a:off x="5432496" y="3447664"/>
                <a:ext cx="234950" cy="7938"/>
              </a:xfrm>
              <a:prstGeom prst="rect">
                <a:avLst/>
              </a:prstGeom>
              <a:solidFill>
                <a:srgbClr val="DD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39" name="Rectangle 103"/>
              <p:cNvSpPr>
                <a:spLocks noChangeArrowheads="1"/>
              </p:cNvSpPr>
              <p:nvPr/>
            </p:nvSpPr>
            <p:spPr bwMode="auto">
              <a:xfrm>
                <a:off x="5432496" y="3447664"/>
                <a:ext cx="234950" cy="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04"/>
              <p:cNvSpPr>
                <a:spLocks/>
              </p:cNvSpPr>
              <p:nvPr/>
            </p:nvSpPr>
            <p:spPr bwMode="auto">
              <a:xfrm>
                <a:off x="5400746" y="3400039"/>
                <a:ext cx="298450" cy="47625"/>
              </a:xfrm>
              <a:custGeom>
                <a:avLst/>
                <a:gdLst>
                  <a:gd name="T0" fmla="*/ 260 w 283"/>
                  <a:gd name="T1" fmla="*/ 0 h 46"/>
                  <a:gd name="T2" fmla="*/ 23 w 283"/>
                  <a:gd name="T3" fmla="*/ 0 h 46"/>
                  <a:gd name="T4" fmla="*/ 0 w 283"/>
                  <a:gd name="T5" fmla="*/ 23 h 46"/>
                  <a:gd name="T6" fmla="*/ 23 w 283"/>
                  <a:gd name="T7" fmla="*/ 46 h 46"/>
                  <a:gd name="T8" fmla="*/ 260 w 283"/>
                  <a:gd name="T9" fmla="*/ 46 h 46"/>
                  <a:gd name="T10" fmla="*/ 283 w 283"/>
                  <a:gd name="T11" fmla="*/ 23 h 46"/>
                  <a:gd name="T12" fmla="*/ 260 w 283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6">
                    <a:moveTo>
                      <a:pt x="26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260" y="46"/>
                      <a:pt x="260" y="46"/>
                      <a:pt x="260" y="46"/>
                    </a:cubicBezTo>
                    <a:cubicBezTo>
                      <a:pt x="272" y="46"/>
                      <a:pt x="283" y="36"/>
                      <a:pt x="283" y="23"/>
                    </a:cubicBezTo>
                    <a:cubicBezTo>
                      <a:pt x="283" y="10"/>
                      <a:pt x="272" y="0"/>
                      <a:pt x="26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05"/>
              <p:cNvSpPr>
                <a:spLocks/>
              </p:cNvSpPr>
              <p:nvPr/>
            </p:nvSpPr>
            <p:spPr bwMode="auto">
              <a:xfrm>
                <a:off x="5451546" y="3577839"/>
                <a:ext cx="196850" cy="950913"/>
              </a:xfrm>
              <a:custGeom>
                <a:avLst/>
                <a:gdLst>
                  <a:gd name="T0" fmla="*/ 105 w 186"/>
                  <a:gd name="T1" fmla="*/ 62 h 898"/>
                  <a:gd name="T2" fmla="*/ 0 w 186"/>
                  <a:gd name="T3" fmla="*/ 0 h 898"/>
                  <a:gd name="T4" fmla="*/ 0 w 186"/>
                  <a:gd name="T5" fmla="*/ 798 h 898"/>
                  <a:gd name="T6" fmla="*/ 93 w 186"/>
                  <a:gd name="T7" fmla="*/ 898 h 898"/>
                  <a:gd name="T8" fmla="*/ 186 w 186"/>
                  <a:gd name="T9" fmla="*/ 798 h 898"/>
                  <a:gd name="T10" fmla="*/ 186 w 186"/>
                  <a:gd name="T11" fmla="*/ 62 h 898"/>
                  <a:gd name="T12" fmla="*/ 105 w 186"/>
                  <a:gd name="T13" fmla="*/ 62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898">
                    <a:moveTo>
                      <a:pt x="105" y="62"/>
                    </a:moveTo>
                    <a:cubicBezTo>
                      <a:pt x="65" y="62"/>
                      <a:pt x="26" y="28"/>
                      <a:pt x="0" y="0"/>
                    </a:cubicBezTo>
                    <a:cubicBezTo>
                      <a:pt x="0" y="798"/>
                      <a:pt x="0" y="798"/>
                      <a:pt x="0" y="798"/>
                    </a:cubicBezTo>
                    <a:cubicBezTo>
                      <a:pt x="0" y="853"/>
                      <a:pt x="42" y="898"/>
                      <a:pt x="93" y="898"/>
                    </a:cubicBezTo>
                    <a:cubicBezTo>
                      <a:pt x="145" y="898"/>
                      <a:pt x="186" y="853"/>
                      <a:pt x="186" y="798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59" y="62"/>
                      <a:pt x="129" y="62"/>
                      <a:pt x="105" y="6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06"/>
              <p:cNvSpPr>
                <a:spLocks/>
              </p:cNvSpPr>
              <p:nvPr/>
            </p:nvSpPr>
            <p:spPr bwMode="auto">
              <a:xfrm>
                <a:off x="4049783" y="5425689"/>
                <a:ext cx="1831975" cy="204788"/>
              </a:xfrm>
              <a:custGeom>
                <a:avLst/>
                <a:gdLst>
                  <a:gd name="T0" fmla="*/ 1130 w 1154"/>
                  <a:gd name="T1" fmla="*/ 129 h 129"/>
                  <a:gd name="T2" fmla="*/ 0 w 1154"/>
                  <a:gd name="T3" fmla="*/ 129 h 129"/>
                  <a:gd name="T4" fmla="*/ 47 w 1154"/>
                  <a:gd name="T5" fmla="*/ 0 h 129"/>
                  <a:gd name="T6" fmla="*/ 1154 w 1154"/>
                  <a:gd name="T7" fmla="*/ 0 h 129"/>
                  <a:gd name="T8" fmla="*/ 1130 w 1154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4" h="129">
                    <a:moveTo>
                      <a:pt x="1130" y="129"/>
                    </a:moveTo>
                    <a:lnTo>
                      <a:pt x="0" y="129"/>
                    </a:lnTo>
                    <a:lnTo>
                      <a:pt x="47" y="0"/>
                    </a:lnTo>
                    <a:lnTo>
                      <a:pt x="1154" y="0"/>
                    </a:lnTo>
                    <a:lnTo>
                      <a:pt x="1130" y="12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43" name="Freeform 107"/>
              <p:cNvSpPr>
                <a:spLocks/>
              </p:cNvSpPr>
              <p:nvPr/>
            </p:nvSpPr>
            <p:spPr bwMode="auto">
              <a:xfrm>
                <a:off x="4049783" y="5425689"/>
                <a:ext cx="1831975" cy="204788"/>
              </a:xfrm>
              <a:custGeom>
                <a:avLst/>
                <a:gdLst>
                  <a:gd name="T0" fmla="*/ 1130 w 1154"/>
                  <a:gd name="T1" fmla="*/ 129 h 129"/>
                  <a:gd name="T2" fmla="*/ 0 w 1154"/>
                  <a:gd name="T3" fmla="*/ 129 h 129"/>
                  <a:gd name="T4" fmla="*/ 47 w 1154"/>
                  <a:gd name="T5" fmla="*/ 0 h 129"/>
                  <a:gd name="T6" fmla="*/ 1154 w 1154"/>
                  <a:gd name="T7" fmla="*/ 0 h 129"/>
                  <a:gd name="T8" fmla="*/ 1130 w 1154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4" h="129">
                    <a:moveTo>
                      <a:pt x="1130" y="129"/>
                    </a:moveTo>
                    <a:lnTo>
                      <a:pt x="0" y="129"/>
                    </a:lnTo>
                    <a:lnTo>
                      <a:pt x="47" y="0"/>
                    </a:lnTo>
                    <a:lnTo>
                      <a:pt x="1154" y="0"/>
                    </a:lnTo>
                    <a:lnTo>
                      <a:pt x="1130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44" name="Rectangle 108"/>
              <p:cNvSpPr>
                <a:spLocks noChangeArrowheads="1"/>
              </p:cNvSpPr>
              <p:nvPr/>
            </p:nvSpPr>
            <p:spPr bwMode="auto">
              <a:xfrm>
                <a:off x="4049783" y="5630477"/>
                <a:ext cx="1793875" cy="49213"/>
              </a:xfrm>
              <a:prstGeom prst="rect">
                <a:avLst/>
              </a:pr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45" name="Freeform 109"/>
              <p:cNvSpPr>
                <a:spLocks/>
              </p:cNvSpPr>
              <p:nvPr/>
            </p:nvSpPr>
            <p:spPr bwMode="auto">
              <a:xfrm>
                <a:off x="5843658" y="5425689"/>
                <a:ext cx="38100" cy="254000"/>
              </a:xfrm>
              <a:custGeom>
                <a:avLst/>
                <a:gdLst>
                  <a:gd name="T0" fmla="*/ 24 w 24"/>
                  <a:gd name="T1" fmla="*/ 0 h 160"/>
                  <a:gd name="T2" fmla="*/ 24 w 24"/>
                  <a:gd name="T3" fmla="*/ 22 h 160"/>
                  <a:gd name="T4" fmla="*/ 0 w 24"/>
                  <a:gd name="T5" fmla="*/ 160 h 160"/>
                  <a:gd name="T6" fmla="*/ 0 w 24"/>
                  <a:gd name="T7" fmla="*/ 129 h 160"/>
                  <a:gd name="T8" fmla="*/ 24 w 24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0">
                    <a:moveTo>
                      <a:pt x="24" y="0"/>
                    </a:moveTo>
                    <a:lnTo>
                      <a:pt x="24" y="22"/>
                    </a:lnTo>
                    <a:lnTo>
                      <a:pt x="0" y="160"/>
                    </a:lnTo>
                    <a:lnTo>
                      <a:pt x="0" y="12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46" name="Rectangle 110"/>
              <p:cNvSpPr>
                <a:spLocks noChangeArrowheads="1"/>
              </p:cNvSpPr>
              <p:nvPr/>
            </p:nvSpPr>
            <p:spPr bwMode="auto">
              <a:xfrm>
                <a:off x="4897508" y="2946014"/>
                <a:ext cx="109537" cy="2616200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47" name="Rectangle 111"/>
              <p:cNvSpPr>
                <a:spLocks noChangeArrowheads="1"/>
              </p:cNvSpPr>
              <p:nvPr/>
            </p:nvSpPr>
            <p:spPr bwMode="auto">
              <a:xfrm>
                <a:off x="4897508" y="2946014"/>
                <a:ext cx="109537" cy="261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48" name="Freeform 112"/>
              <p:cNvSpPr>
                <a:spLocks noEditPoints="1"/>
              </p:cNvSpPr>
              <p:nvPr/>
            </p:nvSpPr>
            <p:spPr bwMode="auto">
              <a:xfrm>
                <a:off x="4951483" y="2946014"/>
                <a:ext cx="55562" cy="2616200"/>
              </a:xfrm>
              <a:custGeom>
                <a:avLst/>
                <a:gdLst>
                  <a:gd name="T0" fmla="*/ 35 w 35"/>
                  <a:gd name="T1" fmla="*/ 672 h 1648"/>
                  <a:gd name="T2" fmla="*/ 0 w 35"/>
                  <a:gd name="T3" fmla="*/ 672 h 1648"/>
                  <a:gd name="T4" fmla="*/ 0 w 35"/>
                  <a:gd name="T5" fmla="*/ 1648 h 1648"/>
                  <a:gd name="T6" fmla="*/ 35 w 35"/>
                  <a:gd name="T7" fmla="*/ 1648 h 1648"/>
                  <a:gd name="T8" fmla="*/ 35 w 35"/>
                  <a:gd name="T9" fmla="*/ 1562 h 1648"/>
                  <a:gd name="T10" fmla="*/ 35 w 35"/>
                  <a:gd name="T11" fmla="*/ 672 h 1648"/>
                  <a:gd name="T12" fmla="*/ 35 w 35"/>
                  <a:gd name="T13" fmla="*/ 0 h 1648"/>
                  <a:gd name="T14" fmla="*/ 0 w 35"/>
                  <a:gd name="T15" fmla="*/ 0 h 1648"/>
                  <a:gd name="T16" fmla="*/ 0 w 35"/>
                  <a:gd name="T17" fmla="*/ 633 h 1648"/>
                  <a:gd name="T18" fmla="*/ 35 w 35"/>
                  <a:gd name="T19" fmla="*/ 633 h 1648"/>
                  <a:gd name="T20" fmla="*/ 35 w 35"/>
                  <a:gd name="T21" fmla="*/ 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1648">
                    <a:moveTo>
                      <a:pt x="35" y="672"/>
                    </a:moveTo>
                    <a:lnTo>
                      <a:pt x="0" y="672"/>
                    </a:lnTo>
                    <a:lnTo>
                      <a:pt x="0" y="1648"/>
                    </a:lnTo>
                    <a:lnTo>
                      <a:pt x="35" y="1648"/>
                    </a:lnTo>
                    <a:lnTo>
                      <a:pt x="35" y="1562"/>
                    </a:lnTo>
                    <a:lnTo>
                      <a:pt x="35" y="672"/>
                    </a:lnTo>
                    <a:close/>
                    <a:moveTo>
                      <a:pt x="35" y="0"/>
                    </a:moveTo>
                    <a:lnTo>
                      <a:pt x="0" y="0"/>
                    </a:lnTo>
                    <a:lnTo>
                      <a:pt x="0" y="633"/>
                    </a:lnTo>
                    <a:lnTo>
                      <a:pt x="35" y="63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49" name="Freeform 113"/>
              <p:cNvSpPr>
                <a:spLocks noEditPoints="1"/>
              </p:cNvSpPr>
              <p:nvPr/>
            </p:nvSpPr>
            <p:spPr bwMode="auto">
              <a:xfrm>
                <a:off x="4951483" y="2946014"/>
                <a:ext cx="55562" cy="2616200"/>
              </a:xfrm>
              <a:custGeom>
                <a:avLst/>
                <a:gdLst>
                  <a:gd name="T0" fmla="*/ 35 w 35"/>
                  <a:gd name="T1" fmla="*/ 672 h 1648"/>
                  <a:gd name="T2" fmla="*/ 0 w 35"/>
                  <a:gd name="T3" fmla="*/ 672 h 1648"/>
                  <a:gd name="T4" fmla="*/ 0 w 35"/>
                  <a:gd name="T5" fmla="*/ 1648 h 1648"/>
                  <a:gd name="T6" fmla="*/ 35 w 35"/>
                  <a:gd name="T7" fmla="*/ 1648 h 1648"/>
                  <a:gd name="T8" fmla="*/ 35 w 35"/>
                  <a:gd name="T9" fmla="*/ 1562 h 1648"/>
                  <a:gd name="T10" fmla="*/ 35 w 35"/>
                  <a:gd name="T11" fmla="*/ 672 h 1648"/>
                  <a:gd name="T12" fmla="*/ 35 w 35"/>
                  <a:gd name="T13" fmla="*/ 0 h 1648"/>
                  <a:gd name="T14" fmla="*/ 0 w 35"/>
                  <a:gd name="T15" fmla="*/ 0 h 1648"/>
                  <a:gd name="T16" fmla="*/ 0 w 35"/>
                  <a:gd name="T17" fmla="*/ 633 h 1648"/>
                  <a:gd name="T18" fmla="*/ 35 w 35"/>
                  <a:gd name="T19" fmla="*/ 633 h 1648"/>
                  <a:gd name="T20" fmla="*/ 35 w 35"/>
                  <a:gd name="T21" fmla="*/ 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1648">
                    <a:moveTo>
                      <a:pt x="35" y="672"/>
                    </a:moveTo>
                    <a:lnTo>
                      <a:pt x="0" y="672"/>
                    </a:lnTo>
                    <a:lnTo>
                      <a:pt x="0" y="1648"/>
                    </a:lnTo>
                    <a:lnTo>
                      <a:pt x="35" y="1648"/>
                    </a:lnTo>
                    <a:lnTo>
                      <a:pt x="35" y="1562"/>
                    </a:lnTo>
                    <a:lnTo>
                      <a:pt x="35" y="672"/>
                    </a:lnTo>
                    <a:moveTo>
                      <a:pt x="35" y="0"/>
                    </a:moveTo>
                    <a:lnTo>
                      <a:pt x="0" y="0"/>
                    </a:lnTo>
                    <a:lnTo>
                      <a:pt x="0" y="633"/>
                    </a:lnTo>
                    <a:lnTo>
                      <a:pt x="35" y="633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50" name="Freeform 114"/>
              <p:cNvSpPr>
                <a:spLocks noEditPoints="1"/>
              </p:cNvSpPr>
              <p:nvPr/>
            </p:nvSpPr>
            <p:spPr bwMode="auto">
              <a:xfrm>
                <a:off x="4440308" y="4589077"/>
                <a:ext cx="388937" cy="525463"/>
              </a:xfrm>
              <a:custGeom>
                <a:avLst/>
                <a:gdLst>
                  <a:gd name="T0" fmla="*/ 233 w 367"/>
                  <a:gd name="T1" fmla="*/ 185 h 496"/>
                  <a:gd name="T2" fmla="*/ 214 w 367"/>
                  <a:gd name="T3" fmla="*/ 185 h 496"/>
                  <a:gd name="T4" fmla="*/ 214 w 367"/>
                  <a:gd name="T5" fmla="*/ 243 h 496"/>
                  <a:gd name="T6" fmla="*/ 258 w 367"/>
                  <a:gd name="T7" fmla="*/ 328 h 496"/>
                  <a:gd name="T8" fmla="*/ 261 w 367"/>
                  <a:gd name="T9" fmla="*/ 333 h 496"/>
                  <a:gd name="T10" fmla="*/ 261 w 367"/>
                  <a:gd name="T11" fmla="*/ 333 h 496"/>
                  <a:gd name="T12" fmla="*/ 340 w 367"/>
                  <a:gd name="T13" fmla="*/ 472 h 496"/>
                  <a:gd name="T14" fmla="*/ 184 w 367"/>
                  <a:gd name="T15" fmla="*/ 472 h 496"/>
                  <a:gd name="T16" fmla="*/ 27 w 367"/>
                  <a:gd name="T17" fmla="*/ 472 h 496"/>
                  <a:gd name="T18" fmla="*/ 107 w 367"/>
                  <a:gd name="T19" fmla="*/ 333 h 496"/>
                  <a:gd name="T20" fmla="*/ 110 w 367"/>
                  <a:gd name="T21" fmla="*/ 328 h 496"/>
                  <a:gd name="T22" fmla="*/ 126 w 367"/>
                  <a:gd name="T23" fmla="*/ 295 h 496"/>
                  <a:gd name="T24" fmla="*/ 149 w 367"/>
                  <a:gd name="T25" fmla="*/ 185 h 496"/>
                  <a:gd name="T26" fmla="*/ 134 w 367"/>
                  <a:gd name="T27" fmla="*/ 185 h 496"/>
                  <a:gd name="T28" fmla="*/ 134 w 367"/>
                  <a:gd name="T29" fmla="*/ 235 h 496"/>
                  <a:gd name="T30" fmla="*/ 133 w 367"/>
                  <a:gd name="T31" fmla="*/ 236 h 496"/>
                  <a:gd name="T32" fmla="*/ 99 w 367"/>
                  <a:gd name="T33" fmla="*/ 296 h 496"/>
                  <a:gd name="T34" fmla="*/ 83 w 367"/>
                  <a:gd name="T35" fmla="*/ 323 h 496"/>
                  <a:gd name="T36" fmla="*/ 51 w 367"/>
                  <a:gd name="T37" fmla="*/ 378 h 496"/>
                  <a:gd name="T38" fmla="*/ 24 w 367"/>
                  <a:gd name="T39" fmla="*/ 425 h 496"/>
                  <a:gd name="T40" fmla="*/ 7 w 367"/>
                  <a:gd name="T41" fmla="*/ 464 h 496"/>
                  <a:gd name="T42" fmla="*/ 39 w 367"/>
                  <a:gd name="T43" fmla="*/ 496 h 496"/>
                  <a:gd name="T44" fmla="*/ 39 w 367"/>
                  <a:gd name="T45" fmla="*/ 496 h 496"/>
                  <a:gd name="T46" fmla="*/ 85 w 367"/>
                  <a:gd name="T47" fmla="*/ 496 h 496"/>
                  <a:gd name="T48" fmla="*/ 120 w 367"/>
                  <a:gd name="T49" fmla="*/ 496 h 496"/>
                  <a:gd name="T50" fmla="*/ 183 w 367"/>
                  <a:gd name="T51" fmla="*/ 496 h 496"/>
                  <a:gd name="T52" fmla="*/ 184 w 367"/>
                  <a:gd name="T53" fmla="*/ 496 h 496"/>
                  <a:gd name="T54" fmla="*/ 184 w 367"/>
                  <a:gd name="T55" fmla="*/ 496 h 496"/>
                  <a:gd name="T56" fmla="*/ 247 w 367"/>
                  <a:gd name="T57" fmla="*/ 496 h 496"/>
                  <a:gd name="T58" fmla="*/ 282 w 367"/>
                  <a:gd name="T59" fmla="*/ 496 h 496"/>
                  <a:gd name="T60" fmla="*/ 328 w 367"/>
                  <a:gd name="T61" fmla="*/ 496 h 496"/>
                  <a:gd name="T62" fmla="*/ 328 w 367"/>
                  <a:gd name="T63" fmla="*/ 496 h 496"/>
                  <a:gd name="T64" fmla="*/ 360 w 367"/>
                  <a:gd name="T65" fmla="*/ 464 h 496"/>
                  <a:gd name="T66" fmla="*/ 343 w 367"/>
                  <a:gd name="T67" fmla="*/ 425 h 496"/>
                  <a:gd name="T68" fmla="*/ 316 w 367"/>
                  <a:gd name="T69" fmla="*/ 378 h 496"/>
                  <a:gd name="T70" fmla="*/ 284 w 367"/>
                  <a:gd name="T71" fmla="*/ 323 h 496"/>
                  <a:gd name="T72" fmla="*/ 269 w 367"/>
                  <a:gd name="T73" fmla="*/ 296 h 496"/>
                  <a:gd name="T74" fmla="*/ 234 w 367"/>
                  <a:gd name="T75" fmla="*/ 236 h 496"/>
                  <a:gd name="T76" fmla="*/ 233 w 367"/>
                  <a:gd name="T77" fmla="*/ 235 h 496"/>
                  <a:gd name="T78" fmla="*/ 233 w 367"/>
                  <a:gd name="T79" fmla="*/ 185 h 496"/>
                  <a:gd name="T80" fmla="*/ 180 w 367"/>
                  <a:gd name="T81" fmla="*/ 0 h 496"/>
                  <a:gd name="T82" fmla="*/ 134 w 367"/>
                  <a:gd name="T83" fmla="*/ 0 h 496"/>
                  <a:gd name="T84" fmla="*/ 134 w 367"/>
                  <a:gd name="T85" fmla="*/ 124 h 496"/>
                  <a:gd name="T86" fmla="*/ 153 w 367"/>
                  <a:gd name="T87" fmla="*/ 124 h 496"/>
                  <a:gd name="T88" fmla="*/ 153 w 367"/>
                  <a:gd name="T89" fmla="*/ 32 h 496"/>
                  <a:gd name="T90" fmla="*/ 175 w 367"/>
                  <a:gd name="T91" fmla="*/ 32 h 496"/>
                  <a:gd name="T92" fmla="*/ 180 w 367"/>
                  <a:gd name="T93" fmla="*/ 0 h 496"/>
                  <a:gd name="T94" fmla="*/ 233 w 367"/>
                  <a:gd name="T95" fmla="*/ 0 h 496"/>
                  <a:gd name="T96" fmla="*/ 208 w 367"/>
                  <a:gd name="T97" fmla="*/ 0 h 496"/>
                  <a:gd name="T98" fmla="*/ 203 w 367"/>
                  <a:gd name="T99" fmla="*/ 32 h 496"/>
                  <a:gd name="T100" fmla="*/ 214 w 367"/>
                  <a:gd name="T101" fmla="*/ 32 h 496"/>
                  <a:gd name="T102" fmla="*/ 214 w 367"/>
                  <a:gd name="T103" fmla="*/ 124 h 496"/>
                  <a:gd name="T104" fmla="*/ 233 w 367"/>
                  <a:gd name="T105" fmla="*/ 124 h 496"/>
                  <a:gd name="T106" fmla="*/ 233 w 367"/>
                  <a:gd name="T107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7" h="496">
                    <a:moveTo>
                      <a:pt x="233" y="185"/>
                    </a:moveTo>
                    <a:cubicBezTo>
                      <a:pt x="214" y="185"/>
                      <a:pt x="214" y="185"/>
                      <a:pt x="214" y="185"/>
                    </a:cubicBezTo>
                    <a:cubicBezTo>
                      <a:pt x="214" y="243"/>
                      <a:pt x="214" y="243"/>
                      <a:pt x="214" y="243"/>
                    </a:cubicBezTo>
                    <a:cubicBezTo>
                      <a:pt x="258" y="328"/>
                      <a:pt x="258" y="328"/>
                      <a:pt x="258" y="328"/>
                    </a:cubicBezTo>
                    <a:cubicBezTo>
                      <a:pt x="261" y="333"/>
                      <a:pt x="261" y="333"/>
                      <a:pt x="261" y="333"/>
                    </a:cubicBezTo>
                    <a:cubicBezTo>
                      <a:pt x="261" y="333"/>
                      <a:pt x="261" y="333"/>
                      <a:pt x="261" y="333"/>
                    </a:cubicBezTo>
                    <a:cubicBezTo>
                      <a:pt x="340" y="472"/>
                      <a:pt x="340" y="472"/>
                      <a:pt x="340" y="472"/>
                    </a:cubicBezTo>
                    <a:cubicBezTo>
                      <a:pt x="184" y="472"/>
                      <a:pt x="184" y="472"/>
                      <a:pt x="184" y="472"/>
                    </a:cubicBezTo>
                    <a:cubicBezTo>
                      <a:pt x="27" y="472"/>
                      <a:pt x="27" y="472"/>
                      <a:pt x="27" y="472"/>
                    </a:cubicBezTo>
                    <a:cubicBezTo>
                      <a:pt x="107" y="333"/>
                      <a:pt x="107" y="333"/>
                      <a:pt x="107" y="333"/>
                    </a:cubicBezTo>
                    <a:cubicBezTo>
                      <a:pt x="110" y="328"/>
                      <a:pt x="110" y="328"/>
                      <a:pt x="110" y="328"/>
                    </a:cubicBezTo>
                    <a:cubicBezTo>
                      <a:pt x="126" y="295"/>
                      <a:pt x="126" y="295"/>
                      <a:pt x="126" y="295"/>
                    </a:cubicBezTo>
                    <a:cubicBezTo>
                      <a:pt x="132" y="271"/>
                      <a:pt x="140" y="232"/>
                      <a:pt x="149" y="18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34" y="235"/>
                      <a:pt x="134" y="235"/>
                      <a:pt x="134" y="235"/>
                    </a:cubicBezTo>
                    <a:cubicBezTo>
                      <a:pt x="134" y="235"/>
                      <a:pt x="133" y="236"/>
                      <a:pt x="133" y="236"/>
                    </a:cubicBezTo>
                    <a:cubicBezTo>
                      <a:pt x="120" y="258"/>
                      <a:pt x="108" y="279"/>
                      <a:pt x="99" y="296"/>
                    </a:cubicBezTo>
                    <a:cubicBezTo>
                      <a:pt x="89" y="312"/>
                      <a:pt x="83" y="323"/>
                      <a:pt x="83" y="323"/>
                    </a:cubicBezTo>
                    <a:cubicBezTo>
                      <a:pt x="83" y="323"/>
                      <a:pt x="69" y="347"/>
                      <a:pt x="51" y="378"/>
                    </a:cubicBezTo>
                    <a:cubicBezTo>
                      <a:pt x="42" y="393"/>
                      <a:pt x="33" y="410"/>
                      <a:pt x="24" y="425"/>
                    </a:cubicBezTo>
                    <a:cubicBezTo>
                      <a:pt x="10" y="454"/>
                      <a:pt x="8" y="462"/>
                      <a:pt x="7" y="464"/>
                    </a:cubicBezTo>
                    <a:cubicBezTo>
                      <a:pt x="0" y="486"/>
                      <a:pt x="14" y="496"/>
                      <a:pt x="39" y="496"/>
                    </a:cubicBezTo>
                    <a:cubicBezTo>
                      <a:pt x="39" y="496"/>
                      <a:pt x="39" y="496"/>
                      <a:pt x="39" y="496"/>
                    </a:cubicBezTo>
                    <a:cubicBezTo>
                      <a:pt x="49" y="496"/>
                      <a:pt x="68" y="496"/>
                      <a:pt x="85" y="496"/>
                    </a:cubicBezTo>
                    <a:cubicBezTo>
                      <a:pt x="99" y="496"/>
                      <a:pt x="112" y="496"/>
                      <a:pt x="120" y="496"/>
                    </a:cubicBezTo>
                    <a:cubicBezTo>
                      <a:pt x="155" y="496"/>
                      <a:pt x="183" y="496"/>
                      <a:pt x="183" y="496"/>
                    </a:cubicBezTo>
                    <a:cubicBezTo>
                      <a:pt x="184" y="496"/>
                      <a:pt x="184" y="496"/>
                      <a:pt x="184" y="496"/>
                    </a:cubicBezTo>
                    <a:cubicBezTo>
                      <a:pt x="184" y="496"/>
                      <a:pt x="184" y="496"/>
                      <a:pt x="184" y="496"/>
                    </a:cubicBezTo>
                    <a:cubicBezTo>
                      <a:pt x="184" y="496"/>
                      <a:pt x="212" y="496"/>
                      <a:pt x="247" y="496"/>
                    </a:cubicBezTo>
                    <a:cubicBezTo>
                      <a:pt x="255" y="496"/>
                      <a:pt x="269" y="496"/>
                      <a:pt x="282" y="496"/>
                    </a:cubicBezTo>
                    <a:cubicBezTo>
                      <a:pt x="300" y="496"/>
                      <a:pt x="318" y="496"/>
                      <a:pt x="328" y="496"/>
                    </a:cubicBezTo>
                    <a:cubicBezTo>
                      <a:pt x="328" y="496"/>
                      <a:pt x="328" y="496"/>
                      <a:pt x="328" y="496"/>
                    </a:cubicBezTo>
                    <a:cubicBezTo>
                      <a:pt x="353" y="496"/>
                      <a:pt x="367" y="486"/>
                      <a:pt x="360" y="464"/>
                    </a:cubicBezTo>
                    <a:cubicBezTo>
                      <a:pt x="359" y="462"/>
                      <a:pt x="357" y="454"/>
                      <a:pt x="343" y="425"/>
                    </a:cubicBezTo>
                    <a:cubicBezTo>
                      <a:pt x="334" y="410"/>
                      <a:pt x="325" y="393"/>
                      <a:pt x="316" y="378"/>
                    </a:cubicBezTo>
                    <a:cubicBezTo>
                      <a:pt x="298" y="347"/>
                      <a:pt x="284" y="323"/>
                      <a:pt x="284" y="323"/>
                    </a:cubicBezTo>
                    <a:cubicBezTo>
                      <a:pt x="284" y="323"/>
                      <a:pt x="278" y="312"/>
                      <a:pt x="269" y="296"/>
                    </a:cubicBezTo>
                    <a:cubicBezTo>
                      <a:pt x="259" y="279"/>
                      <a:pt x="247" y="258"/>
                      <a:pt x="234" y="236"/>
                    </a:cubicBezTo>
                    <a:cubicBezTo>
                      <a:pt x="234" y="236"/>
                      <a:pt x="234" y="235"/>
                      <a:pt x="233" y="235"/>
                    </a:cubicBezTo>
                    <a:cubicBezTo>
                      <a:pt x="233" y="185"/>
                      <a:pt x="233" y="185"/>
                      <a:pt x="233" y="185"/>
                    </a:cubicBezTo>
                    <a:moveTo>
                      <a:pt x="180" y="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32"/>
                      <a:pt x="153" y="32"/>
                      <a:pt x="153" y="32"/>
                    </a:cubicBezTo>
                    <a:cubicBezTo>
                      <a:pt x="175" y="32"/>
                      <a:pt x="175" y="32"/>
                      <a:pt x="175" y="32"/>
                    </a:cubicBezTo>
                    <a:cubicBezTo>
                      <a:pt x="177" y="22"/>
                      <a:pt x="179" y="11"/>
                      <a:pt x="180" y="0"/>
                    </a:cubicBezTo>
                    <a:moveTo>
                      <a:pt x="233" y="0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206" y="11"/>
                      <a:pt x="205" y="22"/>
                      <a:pt x="203" y="32"/>
                    </a:cubicBezTo>
                    <a:cubicBezTo>
                      <a:pt x="214" y="32"/>
                      <a:pt x="214" y="32"/>
                      <a:pt x="214" y="32"/>
                    </a:cubicBezTo>
                    <a:cubicBezTo>
                      <a:pt x="214" y="124"/>
                      <a:pt x="214" y="124"/>
                      <a:pt x="214" y="124"/>
                    </a:cubicBezTo>
                    <a:cubicBezTo>
                      <a:pt x="233" y="124"/>
                      <a:pt x="233" y="124"/>
                      <a:pt x="233" y="124"/>
                    </a:cubicBezTo>
                    <a:cubicBezTo>
                      <a:pt x="233" y="0"/>
                      <a:pt x="233" y="0"/>
                      <a:pt x="2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51" name="Freeform 115"/>
              <p:cNvSpPr>
                <a:spLocks noEditPoints="1"/>
              </p:cNvSpPr>
              <p:nvPr/>
            </p:nvSpPr>
            <p:spPr bwMode="auto">
              <a:xfrm>
                <a:off x="4573658" y="4589077"/>
                <a:ext cx="87312" cy="312738"/>
              </a:xfrm>
              <a:custGeom>
                <a:avLst/>
                <a:gdLst>
                  <a:gd name="T0" fmla="*/ 27 w 82"/>
                  <a:gd name="T1" fmla="*/ 185 h 295"/>
                  <a:gd name="T2" fmla="*/ 23 w 82"/>
                  <a:gd name="T3" fmla="*/ 185 h 295"/>
                  <a:gd name="T4" fmla="*/ 0 w 82"/>
                  <a:gd name="T5" fmla="*/ 295 h 295"/>
                  <a:gd name="T6" fmla="*/ 27 w 82"/>
                  <a:gd name="T7" fmla="*/ 243 h 295"/>
                  <a:gd name="T8" fmla="*/ 27 w 82"/>
                  <a:gd name="T9" fmla="*/ 185 h 295"/>
                  <a:gd name="T10" fmla="*/ 82 w 82"/>
                  <a:gd name="T11" fmla="*/ 0 h 295"/>
                  <a:gd name="T12" fmla="*/ 58 w 82"/>
                  <a:gd name="T13" fmla="*/ 0 h 295"/>
                  <a:gd name="T14" fmla="*/ 54 w 82"/>
                  <a:gd name="T15" fmla="*/ 0 h 295"/>
                  <a:gd name="T16" fmla="*/ 49 w 82"/>
                  <a:gd name="T17" fmla="*/ 32 h 295"/>
                  <a:gd name="T18" fmla="*/ 77 w 82"/>
                  <a:gd name="T19" fmla="*/ 32 h 295"/>
                  <a:gd name="T20" fmla="*/ 82 w 82"/>
                  <a:gd name="T21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295">
                    <a:moveTo>
                      <a:pt x="27" y="185"/>
                    </a:moveTo>
                    <a:cubicBezTo>
                      <a:pt x="23" y="185"/>
                      <a:pt x="23" y="185"/>
                      <a:pt x="23" y="185"/>
                    </a:cubicBezTo>
                    <a:cubicBezTo>
                      <a:pt x="14" y="232"/>
                      <a:pt x="6" y="271"/>
                      <a:pt x="0" y="295"/>
                    </a:cubicBezTo>
                    <a:cubicBezTo>
                      <a:pt x="27" y="243"/>
                      <a:pt x="27" y="243"/>
                      <a:pt x="27" y="243"/>
                    </a:cubicBezTo>
                    <a:cubicBezTo>
                      <a:pt x="27" y="185"/>
                      <a:pt x="27" y="185"/>
                      <a:pt x="27" y="185"/>
                    </a:cubicBezTo>
                    <a:moveTo>
                      <a:pt x="82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11"/>
                      <a:pt x="51" y="22"/>
                      <a:pt x="49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9" y="22"/>
                      <a:pt x="80" y="11"/>
                      <a:pt x="82" y="0"/>
                    </a:cubicBezTo>
                  </a:path>
                </a:pathLst>
              </a:custGeom>
              <a:solidFill>
                <a:srgbClr val="E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 sz="1350"/>
              </a:p>
            </p:txBody>
          </p:sp>
          <p:sp>
            <p:nvSpPr>
              <p:cNvPr id="252" name="Freeform 116"/>
              <p:cNvSpPr>
                <a:spLocks/>
              </p:cNvSpPr>
              <p:nvPr/>
            </p:nvSpPr>
            <p:spPr bwMode="auto">
              <a:xfrm>
                <a:off x="4468883" y="4624002"/>
                <a:ext cx="331787" cy="465138"/>
              </a:xfrm>
              <a:custGeom>
                <a:avLst/>
                <a:gdLst>
                  <a:gd name="T0" fmla="*/ 154 w 209"/>
                  <a:gd name="T1" fmla="*/ 197 h 293"/>
                  <a:gd name="T2" fmla="*/ 125 w 209"/>
                  <a:gd name="T3" fmla="*/ 140 h 293"/>
                  <a:gd name="T4" fmla="*/ 125 w 209"/>
                  <a:gd name="T5" fmla="*/ 0 h 293"/>
                  <a:gd name="T6" fmla="*/ 84 w 209"/>
                  <a:gd name="T7" fmla="*/ 0 h 293"/>
                  <a:gd name="T8" fmla="*/ 84 w 209"/>
                  <a:gd name="T9" fmla="*/ 140 h 293"/>
                  <a:gd name="T10" fmla="*/ 56 w 209"/>
                  <a:gd name="T11" fmla="*/ 197 h 293"/>
                  <a:gd name="T12" fmla="*/ 0 w 209"/>
                  <a:gd name="T13" fmla="*/ 293 h 293"/>
                  <a:gd name="T14" fmla="*/ 105 w 209"/>
                  <a:gd name="T15" fmla="*/ 293 h 293"/>
                  <a:gd name="T16" fmla="*/ 209 w 209"/>
                  <a:gd name="T17" fmla="*/ 293 h 293"/>
                  <a:gd name="T18" fmla="*/ 154 w 209"/>
                  <a:gd name="T19" fmla="*/ 19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93">
                    <a:moveTo>
                      <a:pt x="154" y="197"/>
                    </a:moveTo>
                    <a:lnTo>
                      <a:pt x="125" y="140"/>
                    </a:lnTo>
                    <a:lnTo>
                      <a:pt x="125" y="0"/>
                    </a:lnTo>
                    <a:lnTo>
                      <a:pt x="84" y="0"/>
                    </a:lnTo>
                    <a:lnTo>
                      <a:pt x="84" y="140"/>
                    </a:lnTo>
                    <a:lnTo>
                      <a:pt x="56" y="197"/>
                    </a:lnTo>
                    <a:lnTo>
                      <a:pt x="0" y="293"/>
                    </a:lnTo>
                    <a:lnTo>
                      <a:pt x="105" y="293"/>
                    </a:lnTo>
                    <a:lnTo>
                      <a:pt x="209" y="293"/>
                    </a:lnTo>
                    <a:lnTo>
                      <a:pt x="154" y="19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53" name="Freeform 117"/>
              <p:cNvSpPr>
                <a:spLocks/>
              </p:cNvSpPr>
              <p:nvPr/>
            </p:nvSpPr>
            <p:spPr bwMode="auto">
              <a:xfrm>
                <a:off x="4468883" y="4624002"/>
                <a:ext cx="331787" cy="465138"/>
              </a:xfrm>
              <a:custGeom>
                <a:avLst/>
                <a:gdLst>
                  <a:gd name="T0" fmla="*/ 154 w 209"/>
                  <a:gd name="T1" fmla="*/ 197 h 293"/>
                  <a:gd name="T2" fmla="*/ 125 w 209"/>
                  <a:gd name="T3" fmla="*/ 140 h 293"/>
                  <a:gd name="T4" fmla="*/ 125 w 209"/>
                  <a:gd name="T5" fmla="*/ 0 h 293"/>
                  <a:gd name="T6" fmla="*/ 84 w 209"/>
                  <a:gd name="T7" fmla="*/ 0 h 293"/>
                  <a:gd name="T8" fmla="*/ 84 w 209"/>
                  <a:gd name="T9" fmla="*/ 140 h 293"/>
                  <a:gd name="T10" fmla="*/ 56 w 209"/>
                  <a:gd name="T11" fmla="*/ 197 h 293"/>
                  <a:gd name="T12" fmla="*/ 0 w 209"/>
                  <a:gd name="T13" fmla="*/ 293 h 293"/>
                  <a:gd name="T14" fmla="*/ 105 w 209"/>
                  <a:gd name="T15" fmla="*/ 293 h 293"/>
                  <a:gd name="T16" fmla="*/ 209 w 209"/>
                  <a:gd name="T17" fmla="*/ 293 h 293"/>
                  <a:gd name="T18" fmla="*/ 154 w 209"/>
                  <a:gd name="T19" fmla="*/ 19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93">
                    <a:moveTo>
                      <a:pt x="154" y="197"/>
                    </a:moveTo>
                    <a:lnTo>
                      <a:pt x="125" y="140"/>
                    </a:lnTo>
                    <a:lnTo>
                      <a:pt x="125" y="0"/>
                    </a:lnTo>
                    <a:lnTo>
                      <a:pt x="84" y="0"/>
                    </a:lnTo>
                    <a:lnTo>
                      <a:pt x="84" y="140"/>
                    </a:lnTo>
                    <a:lnTo>
                      <a:pt x="56" y="197"/>
                    </a:lnTo>
                    <a:lnTo>
                      <a:pt x="0" y="293"/>
                    </a:lnTo>
                    <a:lnTo>
                      <a:pt x="105" y="293"/>
                    </a:lnTo>
                    <a:lnTo>
                      <a:pt x="209" y="293"/>
                    </a:lnTo>
                    <a:lnTo>
                      <a:pt x="154" y="1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54" name="Freeform 118"/>
              <p:cNvSpPr>
                <a:spLocks/>
              </p:cNvSpPr>
              <p:nvPr/>
            </p:nvSpPr>
            <p:spPr bwMode="auto">
              <a:xfrm>
                <a:off x="4468883" y="4941502"/>
                <a:ext cx="331787" cy="147638"/>
              </a:xfrm>
              <a:custGeom>
                <a:avLst/>
                <a:gdLst>
                  <a:gd name="T0" fmla="*/ 0 w 209"/>
                  <a:gd name="T1" fmla="*/ 93 h 93"/>
                  <a:gd name="T2" fmla="*/ 105 w 209"/>
                  <a:gd name="T3" fmla="*/ 93 h 93"/>
                  <a:gd name="T4" fmla="*/ 209 w 209"/>
                  <a:gd name="T5" fmla="*/ 93 h 93"/>
                  <a:gd name="T6" fmla="*/ 156 w 209"/>
                  <a:gd name="T7" fmla="*/ 0 h 93"/>
                  <a:gd name="T8" fmla="*/ 54 w 209"/>
                  <a:gd name="T9" fmla="*/ 0 h 93"/>
                  <a:gd name="T10" fmla="*/ 0 w 209"/>
                  <a:gd name="T1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93">
                    <a:moveTo>
                      <a:pt x="0" y="93"/>
                    </a:moveTo>
                    <a:lnTo>
                      <a:pt x="105" y="93"/>
                    </a:lnTo>
                    <a:lnTo>
                      <a:pt x="209" y="93"/>
                    </a:lnTo>
                    <a:lnTo>
                      <a:pt x="156" y="0"/>
                    </a:lnTo>
                    <a:lnTo>
                      <a:pt x="54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55" name="Freeform 119"/>
              <p:cNvSpPr>
                <a:spLocks/>
              </p:cNvSpPr>
              <p:nvPr/>
            </p:nvSpPr>
            <p:spPr bwMode="auto">
              <a:xfrm>
                <a:off x="4468883" y="4941502"/>
                <a:ext cx="331787" cy="147638"/>
              </a:xfrm>
              <a:custGeom>
                <a:avLst/>
                <a:gdLst>
                  <a:gd name="T0" fmla="*/ 0 w 209"/>
                  <a:gd name="T1" fmla="*/ 93 h 93"/>
                  <a:gd name="T2" fmla="*/ 105 w 209"/>
                  <a:gd name="T3" fmla="*/ 93 h 93"/>
                  <a:gd name="T4" fmla="*/ 209 w 209"/>
                  <a:gd name="T5" fmla="*/ 93 h 93"/>
                  <a:gd name="T6" fmla="*/ 156 w 209"/>
                  <a:gd name="T7" fmla="*/ 0 h 93"/>
                  <a:gd name="T8" fmla="*/ 54 w 209"/>
                  <a:gd name="T9" fmla="*/ 0 h 93"/>
                  <a:gd name="T10" fmla="*/ 0 w 209"/>
                  <a:gd name="T1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93">
                    <a:moveTo>
                      <a:pt x="0" y="93"/>
                    </a:moveTo>
                    <a:lnTo>
                      <a:pt x="105" y="93"/>
                    </a:lnTo>
                    <a:lnTo>
                      <a:pt x="209" y="93"/>
                    </a:lnTo>
                    <a:lnTo>
                      <a:pt x="156" y="0"/>
                    </a:lnTo>
                    <a:lnTo>
                      <a:pt x="54" y="0"/>
                    </a:lnTo>
                    <a:lnTo>
                      <a:pt x="0" y="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56" name="Oval 120"/>
              <p:cNvSpPr>
                <a:spLocks noChangeArrowheads="1"/>
              </p:cNvSpPr>
              <p:nvPr/>
            </p:nvSpPr>
            <p:spPr bwMode="auto">
              <a:xfrm>
                <a:off x="4583183" y="5024052"/>
                <a:ext cx="30162" cy="30163"/>
              </a:xfrm>
              <a:prstGeom prst="ellipse">
                <a:avLst/>
              </a:prstGeom>
              <a:solidFill>
                <a:srgbClr val="FFD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57" name="Oval 121"/>
              <p:cNvSpPr>
                <a:spLocks noChangeArrowheads="1"/>
              </p:cNvSpPr>
              <p:nvPr/>
            </p:nvSpPr>
            <p:spPr bwMode="auto">
              <a:xfrm>
                <a:off x="4624458" y="4914514"/>
                <a:ext cx="31750" cy="30163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58" name="Oval 122"/>
              <p:cNvSpPr>
                <a:spLocks noChangeArrowheads="1"/>
              </p:cNvSpPr>
              <p:nvPr/>
            </p:nvSpPr>
            <p:spPr bwMode="auto">
              <a:xfrm>
                <a:off x="4629221" y="4731952"/>
                <a:ext cx="30162" cy="31750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59" name="Oval 123"/>
              <p:cNvSpPr>
                <a:spLocks noChangeArrowheads="1"/>
              </p:cNvSpPr>
              <p:nvPr/>
            </p:nvSpPr>
            <p:spPr bwMode="auto">
              <a:xfrm>
                <a:off x="4618108" y="4833552"/>
                <a:ext cx="12700" cy="12700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0" name="Oval 124"/>
              <p:cNvSpPr>
                <a:spLocks noChangeArrowheads="1"/>
              </p:cNvSpPr>
              <p:nvPr/>
            </p:nvSpPr>
            <p:spPr bwMode="auto">
              <a:xfrm>
                <a:off x="4605408" y="4711314"/>
                <a:ext cx="14287" cy="14288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1" name="Oval 125"/>
              <p:cNvSpPr>
                <a:spLocks noChangeArrowheads="1"/>
              </p:cNvSpPr>
              <p:nvPr/>
            </p:nvSpPr>
            <p:spPr bwMode="auto">
              <a:xfrm>
                <a:off x="4640333" y="4682739"/>
                <a:ext cx="12700" cy="14288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2" name="Oval 126"/>
              <p:cNvSpPr>
                <a:spLocks noChangeArrowheads="1"/>
              </p:cNvSpPr>
              <p:nvPr/>
            </p:nvSpPr>
            <p:spPr bwMode="auto">
              <a:xfrm>
                <a:off x="4633983" y="4785927"/>
                <a:ext cx="22225" cy="22225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3" name="Oval 127"/>
              <p:cNvSpPr>
                <a:spLocks noChangeArrowheads="1"/>
              </p:cNvSpPr>
              <p:nvPr/>
            </p:nvSpPr>
            <p:spPr bwMode="auto">
              <a:xfrm>
                <a:off x="4599058" y="4887527"/>
                <a:ext cx="22225" cy="22225"/>
              </a:xfrm>
              <a:prstGeom prst="ellipse">
                <a:avLst/>
              </a:prstGeom>
              <a:solidFill>
                <a:srgbClr val="FFB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4" name="Oval 128"/>
              <p:cNvSpPr>
                <a:spLocks noChangeArrowheads="1"/>
              </p:cNvSpPr>
              <p:nvPr/>
            </p:nvSpPr>
            <p:spPr bwMode="auto">
              <a:xfrm>
                <a:off x="4635571" y="4998652"/>
                <a:ext cx="17462" cy="19050"/>
              </a:xfrm>
              <a:prstGeom prst="ellipse">
                <a:avLst/>
              </a:prstGeom>
              <a:solidFill>
                <a:srgbClr val="FFD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5" name="Oval 129"/>
              <p:cNvSpPr>
                <a:spLocks noChangeArrowheads="1"/>
              </p:cNvSpPr>
              <p:nvPr/>
            </p:nvSpPr>
            <p:spPr bwMode="auto">
              <a:xfrm>
                <a:off x="4602233" y="4985952"/>
                <a:ext cx="15875" cy="15875"/>
              </a:xfrm>
              <a:prstGeom prst="ellipse">
                <a:avLst/>
              </a:prstGeom>
              <a:solidFill>
                <a:srgbClr val="FFD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6" name="Freeform 130"/>
              <p:cNvSpPr>
                <a:spLocks/>
              </p:cNvSpPr>
              <p:nvPr/>
            </p:nvSpPr>
            <p:spPr bwMode="auto">
              <a:xfrm>
                <a:off x="4602233" y="4571614"/>
                <a:ext cx="65087" cy="80963"/>
              </a:xfrm>
              <a:custGeom>
                <a:avLst/>
                <a:gdLst>
                  <a:gd name="T0" fmla="*/ 0 w 61"/>
                  <a:gd name="T1" fmla="*/ 0 h 77"/>
                  <a:gd name="T2" fmla="*/ 0 w 61"/>
                  <a:gd name="T3" fmla="*/ 43 h 77"/>
                  <a:gd name="T4" fmla="*/ 31 w 61"/>
                  <a:gd name="T5" fmla="*/ 77 h 77"/>
                  <a:gd name="T6" fmla="*/ 61 w 61"/>
                  <a:gd name="T7" fmla="*/ 43 h 77"/>
                  <a:gd name="T8" fmla="*/ 61 w 61"/>
                  <a:gd name="T9" fmla="*/ 0 h 77"/>
                  <a:gd name="T10" fmla="*/ 0 w 61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7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62"/>
                      <a:pt x="14" y="77"/>
                      <a:pt x="31" y="77"/>
                    </a:cubicBezTo>
                    <a:cubicBezTo>
                      <a:pt x="48" y="77"/>
                      <a:pt x="61" y="62"/>
                      <a:pt x="61" y="43"/>
                    </a:cubicBezTo>
                    <a:cubicBezTo>
                      <a:pt x="61" y="0"/>
                      <a:pt x="61" y="0"/>
                      <a:pt x="6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7" name="Oval 131"/>
              <p:cNvSpPr>
                <a:spLocks noChangeArrowheads="1"/>
              </p:cNvSpPr>
              <p:nvPr/>
            </p:nvSpPr>
            <p:spPr bwMode="auto">
              <a:xfrm>
                <a:off x="4630808" y="4973252"/>
                <a:ext cx="9525" cy="9525"/>
              </a:xfrm>
              <a:prstGeom prst="ellipse">
                <a:avLst/>
              </a:prstGeom>
              <a:solidFill>
                <a:srgbClr val="FFD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8" name="Rectangle 132"/>
              <p:cNvSpPr>
                <a:spLocks noChangeArrowheads="1"/>
              </p:cNvSpPr>
              <p:nvPr/>
            </p:nvSpPr>
            <p:spPr bwMode="auto">
              <a:xfrm>
                <a:off x="4567308" y="4577964"/>
                <a:ext cx="134937" cy="301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69" name="Rectangle 133"/>
              <p:cNvSpPr>
                <a:spLocks noChangeArrowheads="1"/>
              </p:cNvSpPr>
              <p:nvPr/>
            </p:nvSpPr>
            <p:spPr bwMode="auto">
              <a:xfrm>
                <a:off x="4932433" y="3950902"/>
                <a:ext cx="439737" cy="6191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0" name="Rectangle 134"/>
              <p:cNvSpPr>
                <a:spLocks noChangeArrowheads="1"/>
              </p:cNvSpPr>
              <p:nvPr/>
            </p:nvSpPr>
            <p:spPr bwMode="auto">
              <a:xfrm>
                <a:off x="4932433" y="3950902"/>
                <a:ext cx="439737" cy="6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1" name="Freeform 135"/>
              <p:cNvSpPr>
                <a:spLocks/>
              </p:cNvSpPr>
              <p:nvPr/>
            </p:nvSpPr>
            <p:spPr bwMode="auto">
              <a:xfrm>
                <a:off x="5281683" y="3931852"/>
                <a:ext cx="539750" cy="98425"/>
              </a:xfrm>
              <a:custGeom>
                <a:avLst/>
                <a:gdLst>
                  <a:gd name="T0" fmla="*/ 510 w 510"/>
                  <a:gd name="T1" fmla="*/ 47 h 93"/>
                  <a:gd name="T2" fmla="*/ 464 w 510"/>
                  <a:gd name="T3" fmla="*/ 93 h 93"/>
                  <a:gd name="T4" fmla="*/ 47 w 510"/>
                  <a:gd name="T5" fmla="*/ 93 h 93"/>
                  <a:gd name="T6" fmla="*/ 0 w 510"/>
                  <a:gd name="T7" fmla="*/ 47 h 93"/>
                  <a:gd name="T8" fmla="*/ 47 w 510"/>
                  <a:gd name="T9" fmla="*/ 0 h 93"/>
                  <a:gd name="T10" fmla="*/ 464 w 510"/>
                  <a:gd name="T11" fmla="*/ 0 h 93"/>
                  <a:gd name="T12" fmla="*/ 510 w 510"/>
                  <a:gd name="T13" fmla="*/ 4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0" h="93">
                    <a:moveTo>
                      <a:pt x="510" y="47"/>
                    </a:moveTo>
                    <a:cubicBezTo>
                      <a:pt x="510" y="72"/>
                      <a:pt x="490" y="93"/>
                      <a:pt x="464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21" y="93"/>
                      <a:pt x="0" y="72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464" y="0"/>
                      <a:pt x="464" y="0"/>
                      <a:pt x="464" y="0"/>
                    </a:cubicBezTo>
                    <a:cubicBezTo>
                      <a:pt x="490" y="0"/>
                      <a:pt x="510" y="21"/>
                      <a:pt x="510" y="47"/>
                    </a:cubicBezTo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2" name="Freeform 136"/>
              <p:cNvSpPr>
                <a:spLocks noEditPoints="1"/>
              </p:cNvSpPr>
              <p:nvPr/>
            </p:nvSpPr>
            <p:spPr bwMode="auto">
              <a:xfrm>
                <a:off x="5329308" y="3931852"/>
                <a:ext cx="158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  <a:gd name="T13" fmla="*/ 1 w 1"/>
                  <a:gd name="T1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3" name="Freeform 137"/>
              <p:cNvSpPr>
                <a:spLocks/>
              </p:cNvSpPr>
              <p:nvPr/>
            </p:nvSpPr>
            <p:spPr bwMode="auto">
              <a:xfrm>
                <a:off x="4932433" y="3950902"/>
                <a:ext cx="360362" cy="30163"/>
              </a:xfrm>
              <a:custGeom>
                <a:avLst/>
                <a:gdLst>
                  <a:gd name="T0" fmla="*/ 340 w 340"/>
                  <a:gd name="T1" fmla="*/ 0 h 29"/>
                  <a:gd name="T2" fmla="*/ 70 w 340"/>
                  <a:gd name="T3" fmla="*/ 0 h 29"/>
                  <a:gd name="T4" fmla="*/ 18 w 340"/>
                  <a:gd name="T5" fmla="*/ 0 h 29"/>
                  <a:gd name="T6" fmla="*/ 0 w 340"/>
                  <a:gd name="T7" fmla="*/ 0 h 29"/>
                  <a:gd name="T8" fmla="*/ 0 w 340"/>
                  <a:gd name="T9" fmla="*/ 29 h 29"/>
                  <a:gd name="T10" fmla="*/ 330 w 340"/>
                  <a:gd name="T11" fmla="*/ 29 h 29"/>
                  <a:gd name="T12" fmla="*/ 340 w 340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29">
                    <a:moveTo>
                      <a:pt x="34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330" y="29"/>
                      <a:pt x="330" y="29"/>
                      <a:pt x="330" y="29"/>
                    </a:cubicBezTo>
                    <a:cubicBezTo>
                      <a:pt x="330" y="18"/>
                      <a:pt x="334" y="8"/>
                      <a:pt x="340" y="0"/>
                    </a:cubicBezTo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4" name="Freeform 138"/>
              <p:cNvSpPr>
                <a:spLocks/>
              </p:cNvSpPr>
              <p:nvPr/>
            </p:nvSpPr>
            <p:spPr bwMode="auto">
              <a:xfrm>
                <a:off x="5281683" y="3931852"/>
                <a:ext cx="539750" cy="49213"/>
              </a:xfrm>
              <a:custGeom>
                <a:avLst/>
                <a:gdLst>
                  <a:gd name="T0" fmla="*/ 464 w 510"/>
                  <a:gd name="T1" fmla="*/ 0 h 47"/>
                  <a:gd name="T2" fmla="*/ 346 w 510"/>
                  <a:gd name="T3" fmla="*/ 0 h 47"/>
                  <a:gd name="T4" fmla="*/ 160 w 510"/>
                  <a:gd name="T5" fmla="*/ 0 h 47"/>
                  <a:gd name="T6" fmla="*/ 47 w 510"/>
                  <a:gd name="T7" fmla="*/ 0 h 47"/>
                  <a:gd name="T8" fmla="*/ 47 w 510"/>
                  <a:gd name="T9" fmla="*/ 0 h 47"/>
                  <a:gd name="T10" fmla="*/ 46 w 510"/>
                  <a:gd name="T11" fmla="*/ 0 h 47"/>
                  <a:gd name="T12" fmla="*/ 46 w 510"/>
                  <a:gd name="T13" fmla="*/ 0 h 47"/>
                  <a:gd name="T14" fmla="*/ 46 w 510"/>
                  <a:gd name="T15" fmla="*/ 0 h 47"/>
                  <a:gd name="T16" fmla="*/ 46 w 510"/>
                  <a:gd name="T17" fmla="*/ 0 h 47"/>
                  <a:gd name="T18" fmla="*/ 46 w 510"/>
                  <a:gd name="T19" fmla="*/ 0 h 47"/>
                  <a:gd name="T20" fmla="*/ 46 w 510"/>
                  <a:gd name="T21" fmla="*/ 0 h 47"/>
                  <a:gd name="T22" fmla="*/ 45 w 510"/>
                  <a:gd name="T23" fmla="*/ 0 h 47"/>
                  <a:gd name="T24" fmla="*/ 45 w 510"/>
                  <a:gd name="T25" fmla="*/ 0 h 47"/>
                  <a:gd name="T26" fmla="*/ 45 w 510"/>
                  <a:gd name="T27" fmla="*/ 0 h 47"/>
                  <a:gd name="T28" fmla="*/ 45 w 510"/>
                  <a:gd name="T29" fmla="*/ 0 h 47"/>
                  <a:gd name="T30" fmla="*/ 10 w 510"/>
                  <a:gd name="T31" fmla="*/ 18 h 47"/>
                  <a:gd name="T32" fmla="*/ 10 w 510"/>
                  <a:gd name="T33" fmla="*/ 18 h 47"/>
                  <a:gd name="T34" fmla="*/ 10 w 510"/>
                  <a:gd name="T35" fmla="*/ 18 h 47"/>
                  <a:gd name="T36" fmla="*/ 0 w 510"/>
                  <a:gd name="T37" fmla="*/ 47 h 47"/>
                  <a:gd name="T38" fmla="*/ 510 w 510"/>
                  <a:gd name="T39" fmla="*/ 47 h 47"/>
                  <a:gd name="T40" fmla="*/ 464 w 510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0" h="47">
                    <a:moveTo>
                      <a:pt x="464" y="0"/>
                    </a:moveTo>
                    <a:cubicBezTo>
                      <a:pt x="346" y="0"/>
                      <a:pt x="346" y="0"/>
                      <a:pt x="346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1" y="1"/>
                      <a:pt x="18" y="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26"/>
                      <a:pt x="0" y="36"/>
                      <a:pt x="0" y="47"/>
                    </a:cubicBezTo>
                    <a:cubicBezTo>
                      <a:pt x="510" y="47"/>
                      <a:pt x="510" y="47"/>
                      <a:pt x="510" y="47"/>
                    </a:cubicBezTo>
                    <a:cubicBezTo>
                      <a:pt x="510" y="21"/>
                      <a:pt x="490" y="0"/>
                      <a:pt x="464" y="0"/>
                    </a:cubicBezTo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5" name="Oval 139"/>
              <p:cNvSpPr>
                <a:spLocks noChangeArrowheads="1"/>
              </p:cNvSpPr>
              <p:nvPr/>
            </p:nvSpPr>
            <p:spPr bwMode="auto">
              <a:xfrm>
                <a:off x="4854646" y="3296852"/>
                <a:ext cx="187325" cy="1873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6" name="Oval 140"/>
              <p:cNvSpPr>
                <a:spLocks noChangeArrowheads="1"/>
              </p:cNvSpPr>
              <p:nvPr/>
            </p:nvSpPr>
            <p:spPr bwMode="auto">
              <a:xfrm>
                <a:off x="4897508" y="3339714"/>
                <a:ext cx="101600" cy="10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7" name="Oval 141"/>
              <p:cNvSpPr>
                <a:spLocks noChangeArrowheads="1"/>
              </p:cNvSpPr>
              <p:nvPr/>
            </p:nvSpPr>
            <p:spPr bwMode="auto">
              <a:xfrm>
                <a:off x="4838771" y="3893752"/>
                <a:ext cx="188912" cy="1873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8" name="Oval 142"/>
              <p:cNvSpPr>
                <a:spLocks noChangeArrowheads="1"/>
              </p:cNvSpPr>
              <p:nvPr/>
            </p:nvSpPr>
            <p:spPr bwMode="auto">
              <a:xfrm>
                <a:off x="4881633" y="3936614"/>
                <a:ext cx="101600" cy="10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79" name="Rectangle 143"/>
              <p:cNvSpPr>
                <a:spLocks noChangeArrowheads="1"/>
              </p:cNvSpPr>
              <p:nvPr/>
            </p:nvSpPr>
            <p:spPr bwMode="auto">
              <a:xfrm>
                <a:off x="4718121" y="4733539"/>
                <a:ext cx="227012" cy="39688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4718121" y="4733539"/>
                <a:ext cx="227012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1" name="Freeform 145"/>
              <p:cNvSpPr>
                <a:spLocks/>
              </p:cNvSpPr>
              <p:nvPr/>
            </p:nvSpPr>
            <p:spPr bwMode="auto">
              <a:xfrm>
                <a:off x="4486346" y="4720839"/>
                <a:ext cx="277812" cy="65088"/>
              </a:xfrm>
              <a:custGeom>
                <a:avLst/>
                <a:gdLst>
                  <a:gd name="T0" fmla="*/ 0 w 263"/>
                  <a:gd name="T1" fmla="*/ 31 h 61"/>
                  <a:gd name="T2" fmla="*/ 24 w 263"/>
                  <a:gd name="T3" fmla="*/ 61 h 61"/>
                  <a:gd name="T4" fmla="*/ 239 w 263"/>
                  <a:gd name="T5" fmla="*/ 61 h 61"/>
                  <a:gd name="T6" fmla="*/ 263 w 263"/>
                  <a:gd name="T7" fmla="*/ 31 h 61"/>
                  <a:gd name="T8" fmla="*/ 239 w 263"/>
                  <a:gd name="T9" fmla="*/ 0 h 61"/>
                  <a:gd name="T10" fmla="*/ 24 w 263"/>
                  <a:gd name="T11" fmla="*/ 0 h 61"/>
                  <a:gd name="T12" fmla="*/ 0 w 263"/>
                  <a:gd name="T13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61">
                    <a:moveTo>
                      <a:pt x="0" y="31"/>
                    </a:moveTo>
                    <a:cubicBezTo>
                      <a:pt x="0" y="47"/>
                      <a:pt x="11" y="61"/>
                      <a:pt x="24" y="61"/>
                    </a:cubicBezTo>
                    <a:cubicBezTo>
                      <a:pt x="239" y="61"/>
                      <a:pt x="239" y="61"/>
                      <a:pt x="239" y="61"/>
                    </a:cubicBezTo>
                    <a:cubicBezTo>
                      <a:pt x="252" y="61"/>
                      <a:pt x="263" y="47"/>
                      <a:pt x="263" y="31"/>
                    </a:cubicBezTo>
                    <a:cubicBezTo>
                      <a:pt x="263" y="14"/>
                      <a:pt x="252" y="0"/>
                      <a:pt x="23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4"/>
                      <a:pt x="0" y="31"/>
                    </a:cubicBezTo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2" name="Freeform 146"/>
              <p:cNvSpPr>
                <a:spLocks noEditPoints="1"/>
              </p:cNvSpPr>
              <p:nvPr/>
            </p:nvSpPr>
            <p:spPr bwMode="auto">
              <a:xfrm>
                <a:off x="4738758" y="4720839"/>
                <a:ext cx="1587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3" name="Freeform 147"/>
              <p:cNvSpPr>
                <a:spLocks/>
              </p:cNvSpPr>
              <p:nvPr/>
            </p:nvSpPr>
            <p:spPr bwMode="auto">
              <a:xfrm>
                <a:off x="4759396" y="4733539"/>
                <a:ext cx="185737" cy="20638"/>
              </a:xfrm>
              <a:custGeom>
                <a:avLst/>
                <a:gdLst>
                  <a:gd name="T0" fmla="*/ 175 w 175"/>
                  <a:gd name="T1" fmla="*/ 0 h 19"/>
                  <a:gd name="T2" fmla="*/ 0 w 175"/>
                  <a:gd name="T3" fmla="*/ 0 h 19"/>
                  <a:gd name="T4" fmla="*/ 5 w 175"/>
                  <a:gd name="T5" fmla="*/ 19 h 19"/>
                  <a:gd name="T6" fmla="*/ 175 w 175"/>
                  <a:gd name="T7" fmla="*/ 19 h 19"/>
                  <a:gd name="T8" fmla="*/ 175 w 17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9">
                    <a:moveTo>
                      <a:pt x="1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5"/>
                      <a:pt x="5" y="11"/>
                      <a:pt x="5" y="19"/>
                    </a:cubicBezTo>
                    <a:cubicBezTo>
                      <a:pt x="175" y="19"/>
                      <a:pt x="175" y="19"/>
                      <a:pt x="175" y="19"/>
                    </a:cubicBezTo>
                    <a:cubicBezTo>
                      <a:pt x="175" y="0"/>
                      <a:pt x="175" y="0"/>
                      <a:pt x="175" y="0"/>
                    </a:cubicBezTo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4" name="Freeform 148"/>
              <p:cNvSpPr>
                <a:spLocks/>
              </p:cNvSpPr>
              <p:nvPr/>
            </p:nvSpPr>
            <p:spPr bwMode="auto">
              <a:xfrm>
                <a:off x="4486346" y="4720839"/>
                <a:ext cx="277812" cy="33338"/>
              </a:xfrm>
              <a:custGeom>
                <a:avLst/>
                <a:gdLst>
                  <a:gd name="T0" fmla="*/ 239 w 263"/>
                  <a:gd name="T1" fmla="*/ 0 h 31"/>
                  <a:gd name="T2" fmla="*/ 126 w 263"/>
                  <a:gd name="T3" fmla="*/ 0 h 31"/>
                  <a:gd name="T4" fmla="*/ 114 w 263"/>
                  <a:gd name="T5" fmla="*/ 0 h 31"/>
                  <a:gd name="T6" fmla="*/ 24 w 263"/>
                  <a:gd name="T7" fmla="*/ 0 h 31"/>
                  <a:gd name="T8" fmla="*/ 0 w 263"/>
                  <a:gd name="T9" fmla="*/ 31 h 31"/>
                  <a:gd name="T10" fmla="*/ 263 w 263"/>
                  <a:gd name="T11" fmla="*/ 31 h 31"/>
                  <a:gd name="T12" fmla="*/ 258 w 263"/>
                  <a:gd name="T13" fmla="*/ 12 h 31"/>
                  <a:gd name="T14" fmla="*/ 258 w 263"/>
                  <a:gd name="T15" fmla="*/ 12 h 31"/>
                  <a:gd name="T16" fmla="*/ 258 w 263"/>
                  <a:gd name="T17" fmla="*/ 12 h 31"/>
                  <a:gd name="T18" fmla="*/ 240 w 263"/>
                  <a:gd name="T19" fmla="*/ 0 h 31"/>
                  <a:gd name="T20" fmla="*/ 240 w 263"/>
                  <a:gd name="T21" fmla="*/ 0 h 31"/>
                  <a:gd name="T22" fmla="*/ 239 w 263"/>
                  <a:gd name="T23" fmla="*/ 0 h 31"/>
                  <a:gd name="T24" fmla="*/ 239 w 263"/>
                  <a:gd name="T25" fmla="*/ 0 h 31"/>
                  <a:gd name="T26" fmla="*/ 239 w 263"/>
                  <a:gd name="T27" fmla="*/ 0 h 31"/>
                  <a:gd name="T28" fmla="*/ 239 w 263"/>
                  <a:gd name="T29" fmla="*/ 0 h 31"/>
                  <a:gd name="T30" fmla="*/ 239 w 263"/>
                  <a:gd name="T31" fmla="*/ 0 h 31"/>
                  <a:gd name="T32" fmla="*/ 239 w 263"/>
                  <a:gd name="T33" fmla="*/ 0 h 31"/>
                  <a:gd name="T34" fmla="*/ 239 w 263"/>
                  <a:gd name="T35" fmla="*/ 0 h 31"/>
                  <a:gd name="T36" fmla="*/ 239 w 263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3" h="31">
                    <a:moveTo>
                      <a:pt x="239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4"/>
                      <a:pt x="0" y="31"/>
                    </a:cubicBezTo>
                    <a:cubicBezTo>
                      <a:pt x="263" y="31"/>
                      <a:pt x="263" y="31"/>
                      <a:pt x="263" y="31"/>
                    </a:cubicBezTo>
                    <a:cubicBezTo>
                      <a:pt x="263" y="23"/>
                      <a:pt x="261" y="17"/>
                      <a:pt x="258" y="12"/>
                    </a:cubicBezTo>
                    <a:cubicBezTo>
                      <a:pt x="258" y="12"/>
                      <a:pt x="258" y="12"/>
                      <a:pt x="258" y="12"/>
                    </a:cubicBezTo>
                    <a:cubicBezTo>
                      <a:pt x="258" y="12"/>
                      <a:pt x="258" y="12"/>
                      <a:pt x="258" y="12"/>
                    </a:cubicBezTo>
                    <a:cubicBezTo>
                      <a:pt x="253" y="5"/>
                      <a:pt x="247" y="1"/>
                      <a:pt x="240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0"/>
                      <a:pt x="240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239" y="0"/>
                      <a:pt x="239" y="0"/>
                    </a:cubicBezTo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5" name="Oval 149"/>
              <p:cNvSpPr>
                <a:spLocks noChangeArrowheads="1"/>
              </p:cNvSpPr>
              <p:nvPr/>
            </p:nvSpPr>
            <p:spPr bwMode="auto">
              <a:xfrm>
                <a:off x="4883221" y="4697027"/>
                <a:ext cx="122237" cy="1206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6" name="Oval 150"/>
              <p:cNvSpPr>
                <a:spLocks noChangeArrowheads="1"/>
              </p:cNvSpPr>
              <p:nvPr/>
            </p:nvSpPr>
            <p:spPr bwMode="auto">
              <a:xfrm>
                <a:off x="4910208" y="4724014"/>
                <a:ext cx="66675" cy="6667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7" name="Freeform 151"/>
              <p:cNvSpPr>
                <a:spLocks/>
              </p:cNvSpPr>
              <p:nvPr/>
            </p:nvSpPr>
            <p:spPr bwMode="auto">
              <a:xfrm>
                <a:off x="4575246" y="5120889"/>
                <a:ext cx="112712" cy="168275"/>
              </a:xfrm>
              <a:custGeom>
                <a:avLst/>
                <a:gdLst>
                  <a:gd name="T0" fmla="*/ 37 w 107"/>
                  <a:gd name="T1" fmla="*/ 44 h 159"/>
                  <a:gd name="T2" fmla="*/ 17 w 107"/>
                  <a:gd name="T3" fmla="*/ 120 h 159"/>
                  <a:gd name="T4" fmla="*/ 61 w 107"/>
                  <a:gd name="T5" fmla="*/ 135 h 159"/>
                  <a:gd name="T6" fmla="*/ 61 w 107"/>
                  <a:gd name="T7" fmla="*/ 0 h 159"/>
                  <a:gd name="T8" fmla="*/ 47 w 107"/>
                  <a:gd name="T9" fmla="*/ 81 h 159"/>
                  <a:gd name="T10" fmla="*/ 37 w 107"/>
                  <a:gd name="T11" fmla="*/ 4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59">
                    <a:moveTo>
                      <a:pt x="37" y="44"/>
                    </a:moveTo>
                    <a:cubicBezTo>
                      <a:pt x="37" y="44"/>
                      <a:pt x="0" y="81"/>
                      <a:pt x="17" y="120"/>
                    </a:cubicBezTo>
                    <a:cubicBezTo>
                      <a:pt x="35" y="159"/>
                      <a:pt x="61" y="135"/>
                      <a:pt x="61" y="135"/>
                    </a:cubicBezTo>
                    <a:cubicBezTo>
                      <a:pt x="61" y="135"/>
                      <a:pt x="107" y="117"/>
                      <a:pt x="61" y="0"/>
                    </a:cubicBezTo>
                    <a:cubicBezTo>
                      <a:pt x="61" y="0"/>
                      <a:pt x="62" y="56"/>
                      <a:pt x="47" y="81"/>
                    </a:cubicBezTo>
                    <a:cubicBezTo>
                      <a:pt x="47" y="81"/>
                      <a:pt x="39" y="89"/>
                      <a:pt x="37" y="44"/>
                    </a:cubicBezTo>
                    <a:close/>
                  </a:path>
                </a:pathLst>
              </a:custGeom>
              <a:solidFill>
                <a:srgbClr val="FB6B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8" name="Freeform 152"/>
              <p:cNvSpPr>
                <a:spLocks/>
              </p:cNvSpPr>
              <p:nvPr/>
            </p:nvSpPr>
            <p:spPr bwMode="auto">
              <a:xfrm>
                <a:off x="4592708" y="5170102"/>
                <a:ext cx="82550" cy="103188"/>
              </a:xfrm>
              <a:custGeom>
                <a:avLst/>
                <a:gdLst>
                  <a:gd name="T0" fmla="*/ 17 w 79"/>
                  <a:gd name="T1" fmla="*/ 26 h 98"/>
                  <a:gd name="T2" fmla="*/ 12 w 79"/>
                  <a:gd name="T3" fmla="*/ 77 h 98"/>
                  <a:gd name="T4" fmla="*/ 41 w 79"/>
                  <a:gd name="T5" fmla="*/ 85 h 98"/>
                  <a:gd name="T6" fmla="*/ 49 w 79"/>
                  <a:gd name="T7" fmla="*/ 0 h 98"/>
                  <a:gd name="T8" fmla="*/ 31 w 79"/>
                  <a:gd name="T9" fmla="*/ 52 h 98"/>
                  <a:gd name="T10" fmla="*/ 17 w 79"/>
                  <a:gd name="T11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98">
                    <a:moveTo>
                      <a:pt x="17" y="26"/>
                    </a:moveTo>
                    <a:cubicBezTo>
                      <a:pt x="17" y="26"/>
                      <a:pt x="0" y="56"/>
                      <a:pt x="12" y="77"/>
                    </a:cubicBezTo>
                    <a:cubicBezTo>
                      <a:pt x="23" y="98"/>
                      <a:pt x="41" y="85"/>
                      <a:pt x="41" y="85"/>
                    </a:cubicBezTo>
                    <a:cubicBezTo>
                      <a:pt x="41" y="85"/>
                      <a:pt x="79" y="62"/>
                      <a:pt x="49" y="0"/>
                    </a:cubicBezTo>
                    <a:cubicBezTo>
                      <a:pt x="49" y="0"/>
                      <a:pt x="41" y="39"/>
                      <a:pt x="31" y="52"/>
                    </a:cubicBezTo>
                    <a:cubicBezTo>
                      <a:pt x="31" y="52"/>
                      <a:pt x="18" y="50"/>
                      <a:pt x="17" y="26"/>
                    </a:cubicBezTo>
                    <a:close/>
                  </a:path>
                </a:pathLst>
              </a:custGeom>
              <a:solidFill>
                <a:srgbClr val="F59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89" name="Freeform 153"/>
              <p:cNvSpPr>
                <a:spLocks/>
              </p:cNvSpPr>
              <p:nvPr/>
            </p:nvSpPr>
            <p:spPr bwMode="auto">
              <a:xfrm>
                <a:off x="4411733" y="5330439"/>
                <a:ext cx="403225" cy="238125"/>
              </a:xfrm>
              <a:custGeom>
                <a:avLst/>
                <a:gdLst>
                  <a:gd name="T0" fmla="*/ 33 w 381"/>
                  <a:gd name="T1" fmla="*/ 0 h 225"/>
                  <a:gd name="T2" fmla="*/ 0 w 381"/>
                  <a:gd name="T3" fmla="*/ 89 h 225"/>
                  <a:gd name="T4" fmla="*/ 136 w 381"/>
                  <a:gd name="T5" fmla="*/ 225 h 225"/>
                  <a:gd name="T6" fmla="*/ 244 w 381"/>
                  <a:gd name="T7" fmla="*/ 225 h 225"/>
                  <a:gd name="T8" fmla="*/ 381 w 381"/>
                  <a:gd name="T9" fmla="*/ 89 h 225"/>
                  <a:gd name="T10" fmla="*/ 347 w 381"/>
                  <a:gd name="T11" fmla="*/ 0 h 225"/>
                  <a:gd name="T12" fmla="*/ 33 w 381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225">
                    <a:moveTo>
                      <a:pt x="33" y="0"/>
                    </a:moveTo>
                    <a:cubicBezTo>
                      <a:pt x="12" y="24"/>
                      <a:pt x="0" y="55"/>
                      <a:pt x="0" y="89"/>
                    </a:cubicBezTo>
                    <a:cubicBezTo>
                      <a:pt x="0" y="164"/>
                      <a:pt x="60" y="225"/>
                      <a:pt x="136" y="225"/>
                    </a:cubicBezTo>
                    <a:cubicBezTo>
                      <a:pt x="244" y="225"/>
                      <a:pt x="244" y="225"/>
                      <a:pt x="244" y="225"/>
                    </a:cubicBezTo>
                    <a:cubicBezTo>
                      <a:pt x="320" y="225"/>
                      <a:pt x="381" y="164"/>
                      <a:pt x="381" y="89"/>
                    </a:cubicBezTo>
                    <a:cubicBezTo>
                      <a:pt x="381" y="55"/>
                      <a:pt x="368" y="24"/>
                      <a:pt x="347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0" name="Freeform 154"/>
              <p:cNvSpPr>
                <a:spLocks/>
              </p:cNvSpPr>
              <p:nvPr/>
            </p:nvSpPr>
            <p:spPr bwMode="auto">
              <a:xfrm>
                <a:off x="4411733" y="5395527"/>
                <a:ext cx="403225" cy="173038"/>
              </a:xfrm>
              <a:custGeom>
                <a:avLst/>
                <a:gdLst>
                  <a:gd name="T0" fmla="*/ 190 w 381"/>
                  <a:gd name="T1" fmla="*/ 14 h 163"/>
                  <a:gd name="T2" fmla="*/ 1 w 381"/>
                  <a:gd name="T3" fmla="*/ 9 h 163"/>
                  <a:gd name="T4" fmla="*/ 0 w 381"/>
                  <a:gd name="T5" fmla="*/ 27 h 163"/>
                  <a:gd name="T6" fmla="*/ 136 w 381"/>
                  <a:gd name="T7" fmla="*/ 163 h 163"/>
                  <a:gd name="T8" fmla="*/ 244 w 381"/>
                  <a:gd name="T9" fmla="*/ 163 h 163"/>
                  <a:gd name="T10" fmla="*/ 381 w 381"/>
                  <a:gd name="T11" fmla="*/ 27 h 163"/>
                  <a:gd name="T12" fmla="*/ 380 w 381"/>
                  <a:gd name="T13" fmla="*/ 17 h 163"/>
                  <a:gd name="T14" fmla="*/ 190 w 381"/>
                  <a:gd name="T15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163">
                    <a:moveTo>
                      <a:pt x="190" y="14"/>
                    </a:moveTo>
                    <a:cubicBezTo>
                      <a:pt x="126" y="34"/>
                      <a:pt x="51" y="21"/>
                      <a:pt x="1" y="9"/>
                    </a:cubicBezTo>
                    <a:cubicBezTo>
                      <a:pt x="0" y="15"/>
                      <a:pt x="0" y="21"/>
                      <a:pt x="0" y="27"/>
                    </a:cubicBezTo>
                    <a:cubicBezTo>
                      <a:pt x="0" y="102"/>
                      <a:pt x="60" y="163"/>
                      <a:pt x="136" y="163"/>
                    </a:cubicBezTo>
                    <a:cubicBezTo>
                      <a:pt x="244" y="163"/>
                      <a:pt x="244" y="163"/>
                      <a:pt x="244" y="163"/>
                    </a:cubicBezTo>
                    <a:cubicBezTo>
                      <a:pt x="320" y="163"/>
                      <a:pt x="381" y="102"/>
                      <a:pt x="381" y="27"/>
                    </a:cubicBezTo>
                    <a:cubicBezTo>
                      <a:pt x="381" y="24"/>
                      <a:pt x="380" y="20"/>
                      <a:pt x="380" y="17"/>
                    </a:cubicBezTo>
                    <a:cubicBezTo>
                      <a:pt x="313" y="6"/>
                      <a:pt x="237" y="0"/>
                      <a:pt x="190" y="14"/>
                    </a:cubicBezTo>
                  </a:path>
                </a:pathLst>
              </a:custGeom>
              <a:solidFill>
                <a:srgbClr val="0A0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1" name="Freeform 155"/>
              <p:cNvSpPr>
                <a:spLocks/>
              </p:cNvSpPr>
              <p:nvPr/>
            </p:nvSpPr>
            <p:spPr bwMode="auto">
              <a:xfrm>
                <a:off x="4367283" y="5330439"/>
                <a:ext cx="492125" cy="95250"/>
              </a:xfrm>
              <a:custGeom>
                <a:avLst/>
                <a:gdLst>
                  <a:gd name="T0" fmla="*/ 440 w 466"/>
                  <a:gd name="T1" fmla="*/ 0 h 91"/>
                  <a:gd name="T2" fmla="*/ 26 w 466"/>
                  <a:gd name="T3" fmla="*/ 0 h 91"/>
                  <a:gd name="T4" fmla="*/ 0 w 466"/>
                  <a:gd name="T5" fmla="*/ 89 h 91"/>
                  <a:gd name="T6" fmla="*/ 0 w 466"/>
                  <a:gd name="T7" fmla="*/ 91 h 91"/>
                  <a:gd name="T8" fmla="*/ 43 w 466"/>
                  <a:gd name="T9" fmla="*/ 91 h 91"/>
                  <a:gd name="T10" fmla="*/ 43 w 466"/>
                  <a:gd name="T11" fmla="*/ 89 h 91"/>
                  <a:gd name="T12" fmla="*/ 43 w 466"/>
                  <a:gd name="T13" fmla="*/ 89 h 91"/>
                  <a:gd name="T14" fmla="*/ 43 w 466"/>
                  <a:gd name="T15" fmla="*/ 89 h 91"/>
                  <a:gd name="T16" fmla="*/ 43 w 466"/>
                  <a:gd name="T17" fmla="*/ 89 h 91"/>
                  <a:gd name="T18" fmla="*/ 43 w 466"/>
                  <a:gd name="T19" fmla="*/ 89 h 91"/>
                  <a:gd name="T20" fmla="*/ 43 w 466"/>
                  <a:gd name="T21" fmla="*/ 89 h 91"/>
                  <a:gd name="T22" fmla="*/ 76 w 466"/>
                  <a:gd name="T23" fmla="*/ 0 h 91"/>
                  <a:gd name="T24" fmla="*/ 390 w 466"/>
                  <a:gd name="T25" fmla="*/ 0 h 91"/>
                  <a:gd name="T26" fmla="*/ 424 w 466"/>
                  <a:gd name="T27" fmla="*/ 89 h 91"/>
                  <a:gd name="T28" fmla="*/ 424 w 466"/>
                  <a:gd name="T29" fmla="*/ 89 h 91"/>
                  <a:gd name="T30" fmla="*/ 424 w 466"/>
                  <a:gd name="T31" fmla="*/ 89 h 91"/>
                  <a:gd name="T32" fmla="*/ 424 w 466"/>
                  <a:gd name="T33" fmla="*/ 89 h 91"/>
                  <a:gd name="T34" fmla="*/ 424 w 466"/>
                  <a:gd name="T35" fmla="*/ 91 h 91"/>
                  <a:gd name="T36" fmla="*/ 466 w 466"/>
                  <a:gd name="T37" fmla="*/ 91 h 91"/>
                  <a:gd name="T38" fmla="*/ 466 w 466"/>
                  <a:gd name="T39" fmla="*/ 89 h 91"/>
                  <a:gd name="T40" fmla="*/ 440 w 466"/>
                  <a:gd name="T4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91">
                    <a:moveTo>
                      <a:pt x="44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0" y="26"/>
                      <a:pt x="0" y="56"/>
                      <a:pt x="0" y="89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0"/>
                      <a:pt x="43" y="90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55"/>
                      <a:pt x="55" y="24"/>
                      <a:pt x="76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1" y="24"/>
                      <a:pt x="424" y="55"/>
                      <a:pt x="424" y="89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24" y="90"/>
                      <a:pt x="424" y="90"/>
                      <a:pt x="424" y="91"/>
                    </a:cubicBezTo>
                    <a:cubicBezTo>
                      <a:pt x="466" y="91"/>
                      <a:pt x="466" y="91"/>
                      <a:pt x="466" y="91"/>
                    </a:cubicBezTo>
                    <a:cubicBezTo>
                      <a:pt x="466" y="90"/>
                      <a:pt x="466" y="90"/>
                      <a:pt x="466" y="89"/>
                    </a:cubicBezTo>
                    <a:cubicBezTo>
                      <a:pt x="466" y="56"/>
                      <a:pt x="456" y="26"/>
                      <a:pt x="4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2" name="Freeform 156"/>
              <p:cNvSpPr>
                <a:spLocks/>
              </p:cNvSpPr>
              <p:nvPr/>
            </p:nvSpPr>
            <p:spPr bwMode="auto">
              <a:xfrm>
                <a:off x="4367283" y="5425689"/>
                <a:ext cx="492125" cy="174625"/>
              </a:xfrm>
              <a:custGeom>
                <a:avLst/>
                <a:gdLst>
                  <a:gd name="T0" fmla="*/ 466 w 466"/>
                  <a:gd name="T1" fmla="*/ 0 h 164"/>
                  <a:gd name="T2" fmla="*/ 424 w 466"/>
                  <a:gd name="T3" fmla="*/ 0 h 164"/>
                  <a:gd name="T4" fmla="*/ 287 w 466"/>
                  <a:gd name="T5" fmla="*/ 134 h 164"/>
                  <a:gd name="T6" fmla="*/ 179 w 466"/>
                  <a:gd name="T7" fmla="*/ 134 h 164"/>
                  <a:gd name="T8" fmla="*/ 43 w 466"/>
                  <a:gd name="T9" fmla="*/ 0 h 164"/>
                  <a:gd name="T10" fmla="*/ 0 w 466"/>
                  <a:gd name="T11" fmla="*/ 0 h 164"/>
                  <a:gd name="T12" fmla="*/ 166 w 466"/>
                  <a:gd name="T13" fmla="*/ 164 h 164"/>
                  <a:gd name="T14" fmla="*/ 300 w 466"/>
                  <a:gd name="T15" fmla="*/ 164 h 164"/>
                  <a:gd name="T16" fmla="*/ 466 w 46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6" h="164">
                    <a:moveTo>
                      <a:pt x="466" y="0"/>
                    </a:moveTo>
                    <a:cubicBezTo>
                      <a:pt x="424" y="0"/>
                      <a:pt x="424" y="0"/>
                      <a:pt x="424" y="0"/>
                    </a:cubicBezTo>
                    <a:cubicBezTo>
                      <a:pt x="423" y="74"/>
                      <a:pt x="362" y="134"/>
                      <a:pt x="287" y="134"/>
                    </a:cubicBezTo>
                    <a:cubicBezTo>
                      <a:pt x="179" y="134"/>
                      <a:pt x="179" y="134"/>
                      <a:pt x="179" y="134"/>
                    </a:cubicBezTo>
                    <a:cubicBezTo>
                      <a:pt x="104" y="134"/>
                      <a:pt x="43" y="74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1"/>
                      <a:pt x="75" y="164"/>
                      <a:pt x="166" y="164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391" y="164"/>
                      <a:pt x="465" y="91"/>
                      <a:pt x="466" y="0"/>
                    </a:cubicBezTo>
                  </a:path>
                </a:pathLst>
              </a:custGeom>
              <a:solidFill>
                <a:srgbClr val="99C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3" name="Freeform 157"/>
              <p:cNvSpPr>
                <a:spLocks noEditPoints="1"/>
              </p:cNvSpPr>
              <p:nvPr/>
            </p:nvSpPr>
            <p:spPr bwMode="auto">
              <a:xfrm>
                <a:off x="4411733" y="5330439"/>
                <a:ext cx="403225" cy="93663"/>
              </a:xfrm>
              <a:custGeom>
                <a:avLst/>
                <a:gdLst>
                  <a:gd name="T0" fmla="*/ 0 w 381"/>
                  <a:gd name="T1" fmla="*/ 89 h 89"/>
                  <a:gd name="T2" fmla="*/ 0 w 381"/>
                  <a:gd name="T3" fmla="*/ 89 h 89"/>
                  <a:gd name="T4" fmla="*/ 0 w 381"/>
                  <a:gd name="T5" fmla="*/ 89 h 89"/>
                  <a:gd name="T6" fmla="*/ 347 w 381"/>
                  <a:gd name="T7" fmla="*/ 0 h 89"/>
                  <a:gd name="T8" fmla="*/ 33 w 381"/>
                  <a:gd name="T9" fmla="*/ 0 h 89"/>
                  <a:gd name="T10" fmla="*/ 0 w 381"/>
                  <a:gd name="T11" fmla="*/ 89 h 89"/>
                  <a:gd name="T12" fmla="*/ 1 w 381"/>
                  <a:gd name="T13" fmla="*/ 71 h 89"/>
                  <a:gd name="T14" fmla="*/ 116 w 381"/>
                  <a:gd name="T15" fmla="*/ 87 h 89"/>
                  <a:gd name="T16" fmla="*/ 190 w 381"/>
                  <a:gd name="T17" fmla="*/ 76 h 89"/>
                  <a:gd name="T18" fmla="*/ 261 w 381"/>
                  <a:gd name="T19" fmla="*/ 68 h 89"/>
                  <a:gd name="T20" fmla="*/ 380 w 381"/>
                  <a:gd name="T21" fmla="*/ 79 h 89"/>
                  <a:gd name="T22" fmla="*/ 381 w 381"/>
                  <a:gd name="T23" fmla="*/ 89 h 89"/>
                  <a:gd name="T24" fmla="*/ 347 w 381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1" h="89">
                    <a:moveTo>
                      <a:pt x="0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moveTo>
                      <a:pt x="34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2" y="24"/>
                      <a:pt x="0" y="55"/>
                      <a:pt x="0" y="89"/>
                    </a:cubicBezTo>
                    <a:cubicBezTo>
                      <a:pt x="0" y="83"/>
                      <a:pt x="0" y="77"/>
                      <a:pt x="1" y="71"/>
                    </a:cubicBezTo>
                    <a:cubicBezTo>
                      <a:pt x="33" y="79"/>
                      <a:pt x="74" y="87"/>
                      <a:pt x="116" y="87"/>
                    </a:cubicBezTo>
                    <a:cubicBezTo>
                      <a:pt x="141" y="87"/>
                      <a:pt x="166" y="84"/>
                      <a:pt x="190" y="76"/>
                    </a:cubicBezTo>
                    <a:cubicBezTo>
                      <a:pt x="210" y="70"/>
                      <a:pt x="234" y="68"/>
                      <a:pt x="261" y="68"/>
                    </a:cubicBezTo>
                    <a:cubicBezTo>
                      <a:pt x="299" y="68"/>
                      <a:pt x="341" y="73"/>
                      <a:pt x="380" y="79"/>
                    </a:cubicBezTo>
                    <a:cubicBezTo>
                      <a:pt x="380" y="82"/>
                      <a:pt x="381" y="86"/>
                      <a:pt x="381" y="89"/>
                    </a:cubicBezTo>
                    <a:cubicBezTo>
                      <a:pt x="381" y="55"/>
                      <a:pt x="368" y="24"/>
                      <a:pt x="3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4" name="Freeform 158"/>
              <p:cNvSpPr>
                <a:spLocks/>
              </p:cNvSpPr>
              <p:nvPr/>
            </p:nvSpPr>
            <p:spPr bwMode="auto">
              <a:xfrm>
                <a:off x="4411733" y="5401877"/>
                <a:ext cx="403225" cy="166688"/>
              </a:xfrm>
              <a:custGeom>
                <a:avLst/>
                <a:gdLst>
                  <a:gd name="T0" fmla="*/ 261 w 381"/>
                  <a:gd name="T1" fmla="*/ 0 h 157"/>
                  <a:gd name="T2" fmla="*/ 190 w 381"/>
                  <a:gd name="T3" fmla="*/ 8 h 157"/>
                  <a:gd name="T4" fmla="*/ 116 w 381"/>
                  <a:gd name="T5" fmla="*/ 19 h 157"/>
                  <a:gd name="T6" fmla="*/ 1 w 381"/>
                  <a:gd name="T7" fmla="*/ 3 h 157"/>
                  <a:gd name="T8" fmla="*/ 0 w 381"/>
                  <a:gd name="T9" fmla="*/ 21 h 157"/>
                  <a:gd name="T10" fmla="*/ 0 w 381"/>
                  <a:gd name="T11" fmla="*/ 21 h 157"/>
                  <a:gd name="T12" fmla="*/ 0 w 381"/>
                  <a:gd name="T13" fmla="*/ 21 h 157"/>
                  <a:gd name="T14" fmla="*/ 0 w 381"/>
                  <a:gd name="T15" fmla="*/ 21 h 157"/>
                  <a:gd name="T16" fmla="*/ 0 w 381"/>
                  <a:gd name="T17" fmla="*/ 21 h 157"/>
                  <a:gd name="T18" fmla="*/ 136 w 381"/>
                  <a:gd name="T19" fmla="*/ 157 h 157"/>
                  <a:gd name="T20" fmla="*/ 244 w 381"/>
                  <a:gd name="T21" fmla="*/ 157 h 157"/>
                  <a:gd name="T22" fmla="*/ 381 w 381"/>
                  <a:gd name="T23" fmla="*/ 21 h 157"/>
                  <a:gd name="T24" fmla="*/ 381 w 381"/>
                  <a:gd name="T25" fmla="*/ 21 h 157"/>
                  <a:gd name="T26" fmla="*/ 381 w 381"/>
                  <a:gd name="T27" fmla="*/ 21 h 157"/>
                  <a:gd name="T28" fmla="*/ 380 w 381"/>
                  <a:gd name="T29" fmla="*/ 11 h 157"/>
                  <a:gd name="T30" fmla="*/ 261 w 381"/>
                  <a:gd name="T3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1" h="157">
                    <a:moveTo>
                      <a:pt x="261" y="0"/>
                    </a:moveTo>
                    <a:cubicBezTo>
                      <a:pt x="234" y="0"/>
                      <a:pt x="210" y="2"/>
                      <a:pt x="190" y="8"/>
                    </a:cubicBezTo>
                    <a:cubicBezTo>
                      <a:pt x="166" y="16"/>
                      <a:pt x="141" y="19"/>
                      <a:pt x="116" y="19"/>
                    </a:cubicBezTo>
                    <a:cubicBezTo>
                      <a:pt x="74" y="19"/>
                      <a:pt x="33" y="11"/>
                      <a:pt x="1" y="3"/>
                    </a:cubicBezTo>
                    <a:cubicBezTo>
                      <a:pt x="0" y="9"/>
                      <a:pt x="0" y="1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6"/>
                      <a:pt x="60" y="157"/>
                      <a:pt x="136" y="157"/>
                    </a:cubicBezTo>
                    <a:cubicBezTo>
                      <a:pt x="244" y="157"/>
                      <a:pt x="244" y="157"/>
                      <a:pt x="244" y="157"/>
                    </a:cubicBezTo>
                    <a:cubicBezTo>
                      <a:pt x="320" y="157"/>
                      <a:pt x="381" y="96"/>
                      <a:pt x="381" y="21"/>
                    </a:cubicBezTo>
                    <a:cubicBezTo>
                      <a:pt x="381" y="21"/>
                      <a:pt x="381" y="21"/>
                      <a:pt x="381" y="21"/>
                    </a:cubicBezTo>
                    <a:cubicBezTo>
                      <a:pt x="381" y="21"/>
                      <a:pt x="381" y="21"/>
                      <a:pt x="381" y="21"/>
                    </a:cubicBezTo>
                    <a:cubicBezTo>
                      <a:pt x="381" y="18"/>
                      <a:pt x="380" y="14"/>
                      <a:pt x="380" y="11"/>
                    </a:cubicBezTo>
                    <a:cubicBezTo>
                      <a:pt x="341" y="5"/>
                      <a:pt x="299" y="0"/>
                      <a:pt x="26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5" name="Freeform 159"/>
              <p:cNvSpPr>
                <a:spLocks/>
              </p:cNvSpPr>
              <p:nvPr/>
            </p:nvSpPr>
            <p:spPr bwMode="auto">
              <a:xfrm>
                <a:off x="4359346" y="5274877"/>
                <a:ext cx="500062" cy="55563"/>
              </a:xfrm>
              <a:custGeom>
                <a:avLst/>
                <a:gdLst>
                  <a:gd name="T0" fmla="*/ 473 w 473"/>
                  <a:gd name="T1" fmla="*/ 26 h 53"/>
                  <a:gd name="T2" fmla="*/ 446 w 473"/>
                  <a:gd name="T3" fmla="*/ 53 h 53"/>
                  <a:gd name="T4" fmla="*/ 26 w 473"/>
                  <a:gd name="T5" fmla="*/ 53 h 53"/>
                  <a:gd name="T6" fmla="*/ 0 w 473"/>
                  <a:gd name="T7" fmla="*/ 26 h 53"/>
                  <a:gd name="T8" fmla="*/ 26 w 473"/>
                  <a:gd name="T9" fmla="*/ 0 h 53"/>
                  <a:gd name="T10" fmla="*/ 446 w 473"/>
                  <a:gd name="T11" fmla="*/ 0 h 53"/>
                  <a:gd name="T12" fmla="*/ 473 w 473"/>
                  <a:gd name="T13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53">
                    <a:moveTo>
                      <a:pt x="473" y="26"/>
                    </a:moveTo>
                    <a:cubicBezTo>
                      <a:pt x="473" y="41"/>
                      <a:pt x="461" y="53"/>
                      <a:pt x="44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461" y="0"/>
                      <a:pt x="473" y="12"/>
                      <a:pt x="473" y="2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96" name="Freeform 160"/>
              <p:cNvSpPr>
                <a:spLocks/>
              </p:cNvSpPr>
              <p:nvPr/>
            </p:nvSpPr>
            <p:spPr bwMode="auto">
              <a:xfrm>
                <a:off x="4772096" y="5274877"/>
                <a:ext cx="87312" cy="55563"/>
              </a:xfrm>
              <a:custGeom>
                <a:avLst/>
                <a:gdLst>
                  <a:gd name="T0" fmla="*/ 56 w 83"/>
                  <a:gd name="T1" fmla="*/ 0 h 53"/>
                  <a:gd name="T2" fmla="*/ 0 w 83"/>
                  <a:gd name="T3" fmla="*/ 0 h 53"/>
                  <a:gd name="T4" fmla="*/ 1 w 83"/>
                  <a:gd name="T5" fmla="*/ 53 h 53"/>
                  <a:gd name="T6" fmla="*/ 56 w 83"/>
                  <a:gd name="T7" fmla="*/ 53 h 53"/>
                  <a:gd name="T8" fmla="*/ 83 w 83"/>
                  <a:gd name="T9" fmla="*/ 26 h 53"/>
                  <a:gd name="T10" fmla="*/ 56 w 83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53">
                    <a:moveTo>
                      <a:pt x="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6"/>
                      <a:pt x="13" y="34"/>
                      <a:pt x="1" y="53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71" y="53"/>
                      <a:pt x="83" y="41"/>
                      <a:pt x="83" y="26"/>
                    </a:cubicBezTo>
                    <a:cubicBezTo>
                      <a:pt x="83" y="12"/>
                      <a:pt x="71" y="0"/>
                      <a:pt x="56" y="0"/>
                    </a:cubicBezTo>
                  </a:path>
                </a:pathLst>
              </a:custGeom>
              <a:solidFill>
                <a:srgbClr val="005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  <p:sp>
          <p:nvSpPr>
            <p:cNvPr id="334" name="Rectangle 333"/>
            <p:cNvSpPr/>
            <p:nvPr/>
          </p:nvSpPr>
          <p:spPr>
            <a:xfrm>
              <a:off x="3950676" y="5697411"/>
              <a:ext cx="1971822" cy="212422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53168" y="3367992"/>
            <a:ext cx="825103" cy="2870153"/>
            <a:chOff x="5772221" y="3347652"/>
            <a:chExt cx="1100137" cy="3826870"/>
          </a:xfrm>
        </p:grpSpPr>
        <p:grpSp>
          <p:nvGrpSpPr>
            <p:cNvPr id="69" name="Group 68"/>
            <p:cNvGrpSpPr/>
            <p:nvPr/>
          </p:nvGrpSpPr>
          <p:grpSpPr>
            <a:xfrm>
              <a:off x="5772221" y="3347652"/>
              <a:ext cx="1100137" cy="2068513"/>
              <a:chOff x="5772221" y="3347652"/>
              <a:chExt cx="1100137" cy="206851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97" name="Freeform 49"/>
              <p:cNvSpPr>
                <a:spLocks/>
              </p:cNvSpPr>
              <p:nvPr/>
            </p:nvSpPr>
            <p:spPr bwMode="auto">
              <a:xfrm>
                <a:off x="5772221" y="3347652"/>
                <a:ext cx="1095375" cy="1517650"/>
              </a:xfrm>
              <a:custGeom>
                <a:avLst/>
                <a:gdLst>
                  <a:gd name="T0" fmla="*/ 629 w 1036"/>
                  <a:gd name="T1" fmla="*/ 0 h 1435"/>
                  <a:gd name="T2" fmla="*/ 411 w 1036"/>
                  <a:gd name="T3" fmla="*/ 0 h 1435"/>
                  <a:gd name="T4" fmla="*/ 333 w 1036"/>
                  <a:gd name="T5" fmla="*/ 77 h 1435"/>
                  <a:gd name="T6" fmla="*/ 411 w 1036"/>
                  <a:gd name="T7" fmla="*/ 155 h 1435"/>
                  <a:gd name="T8" fmla="*/ 428 w 1036"/>
                  <a:gd name="T9" fmla="*/ 155 h 1435"/>
                  <a:gd name="T10" fmla="*/ 428 w 1036"/>
                  <a:gd name="T11" fmla="*/ 923 h 1435"/>
                  <a:gd name="T12" fmla="*/ 0 w 1036"/>
                  <a:gd name="T13" fmla="*/ 1435 h 1435"/>
                  <a:gd name="T14" fmla="*/ 1 w 1036"/>
                  <a:gd name="T15" fmla="*/ 1400 h 1435"/>
                  <a:gd name="T16" fmla="*/ 188 w 1036"/>
                  <a:gd name="T17" fmla="*/ 1424 h 1435"/>
                  <a:gd name="T18" fmla="*/ 387 w 1036"/>
                  <a:gd name="T19" fmla="*/ 1380 h 1435"/>
                  <a:gd name="T20" fmla="*/ 803 w 1036"/>
                  <a:gd name="T21" fmla="*/ 1253 h 1435"/>
                  <a:gd name="T22" fmla="*/ 1020 w 1036"/>
                  <a:gd name="T23" fmla="*/ 1293 h 1435"/>
                  <a:gd name="T24" fmla="*/ 1036 w 1036"/>
                  <a:gd name="T25" fmla="*/ 1373 h 1435"/>
                  <a:gd name="T26" fmla="*/ 1036 w 1036"/>
                  <a:gd name="T27" fmla="*/ 1373 h 1435"/>
                  <a:gd name="T28" fmla="*/ 612 w 1036"/>
                  <a:gd name="T29" fmla="*/ 923 h 1435"/>
                  <a:gd name="T30" fmla="*/ 612 w 1036"/>
                  <a:gd name="T31" fmla="*/ 155 h 1435"/>
                  <a:gd name="T32" fmla="*/ 629 w 1036"/>
                  <a:gd name="T33" fmla="*/ 155 h 1435"/>
                  <a:gd name="T34" fmla="*/ 707 w 1036"/>
                  <a:gd name="T35" fmla="*/ 77 h 1435"/>
                  <a:gd name="T36" fmla="*/ 629 w 1036"/>
                  <a:gd name="T37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6" h="1435">
                    <a:moveTo>
                      <a:pt x="629" y="0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368" y="0"/>
                      <a:pt x="333" y="35"/>
                      <a:pt x="333" y="77"/>
                    </a:cubicBezTo>
                    <a:cubicBezTo>
                      <a:pt x="333" y="120"/>
                      <a:pt x="368" y="155"/>
                      <a:pt x="411" y="155"/>
                    </a:cubicBezTo>
                    <a:cubicBezTo>
                      <a:pt x="428" y="155"/>
                      <a:pt x="428" y="155"/>
                      <a:pt x="428" y="155"/>
                    </a:cubicBezTo>
                    <a:cubicBezTo>
                      <a:pt x="428" y="923"/>
                      <a:pt x="428" y="923"/>
                      <a:pt x="428" y="923"/>
                    </a:cubicBezTo>
                    <a:cubicBezTo>
                      <a:pt x="185" y="967"/>
                      <a:pt x="0" y="1179"/>
                      <a:pt x="0" y="1435"/>
                    </a:cubicBezTo>
                    <a:cubicBezTo>
                      <a:pt x="0" y="1423"/>
                      <a:pt x="0" y="1411"/>
                      <a:pt x="1" y="1400"/>
                    </a:cubicBezTo>
                    <a:cubicBezTo>
                      <a:pt x="53" y="1413"/>
                      <a:pt x="119" y="1424"/>
                      <a:pt x="188" y="1424"/>
                    </a:cubicBezTo>
                    <a:cubicBezTo>
                      <a:pt x="255" y="1424"/>
                      <a:pt x="325" y="1413"/>
                      <a:pt x="387" y="1380"/>
                    </a:cubicBezTo>
                    <a:cubicBezTo>
                      <a:pt x="503" y="1319"/>
                      <a:pt x="641" y="1253"/>
                      <a:pt x="803" y="1253"/>
                    </a:cubicBezTo>
                    <a:cubicBezTo>
                      <a:pt x="871" y="1253"/>
                      <a:pt x="943" y="1265"/>
                      <a:pt x="1020" y="1293"/>
                    </a:cubicBezTo>
                    <a:cubicBezTo>
                      <a:pt x="1028" y="1319"/>
                      <a:pt x="1033" y="1346"/>
                      <a:pt x="1036" y="1373"/>
                    </a:cubicBezTo>
                    <a:cubicBezTo>
                      <a:pt x="1036" y="1373"/>
                      <a:pt x="1036" y="1373"/>
                      <a:pt x="1036" y="1373"/>
                    </a:cubicBezTo>
                    <a:cubicBezTo>
                      <a:pt x="1009" y="1146"/>
                      <a:pt x="835" y="963"/>
                      <a:pt x="612" y="923"/>
                    </a:cubicBezTo>
                    <a:cubicBezTo>
                      <a:pt x="612" y="155"/>
                      <a:pt x="612" y="155"/>
                      <a:pt x="612" y="155"/>
                    </a:cubicBezTo>
                    <a:cubicBezTo>
                      <a:pt x="629" y="155"/>
                      <a:pt x="629" y="155"/>
                      <a:pt x="629" y="155"/>
                    </a:cubicBezTo>
                    <a:cubicBezTo>
                      <a:pt x="672" y="155"/>
                      <a:pt x="707" y="120"/>
                      <a:pt x="707" y="77"/>
                    </a:cubicBezTo>
                    <a:cubicBezTo>
                      <a:pt x="707" y="35"/>
                      <a:pt x="672" y="0"/>
                      <a:pt x="629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186" name="Oval 50"/>
              <p:cNvSpPr>
                <a:spLocks noChangeArrowheads="1"/>
              </p:cNvSpPr>
              <p:nvPr/>
            </p:nvSpPr>
            <p:spPr bwMode="auto">
              <a:xfrm>
                <a:off x="6118296" y="4468427"/>
                <a:ext cx="69850" cy="698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87" name="Oval 51"/>
              <p:cNvSpPr>
                <a:spLocks noChangeArrowheads="1"/>
              </p:cNvSpPr>
              <p:nvPr/>
            </p:nvSpPr>
            <p:spPr bwMode="auto">
              <a:xfrm>
                <a:off x="5889696" y="4625589"/>
                <a:ext cx="127000" cy="12541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92" name="Oval 56"/>
              <p:cNvSpPr>
                <a:spLocks noChangeArrowheads="1"/>
              </p:cNvSpPr>
              <p:nvPr/>
            </p:nvSpPr>
            <p:spPr bwMode="auto">
              <a:xfrm>
                <a:off x="6235771" y="3928677"/>
                <a:ext cx="171450" cy="1730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93" name="Oval 57"/>
              <p:cNvSpPr>
                <a:spLocks noChangeArrowheads="1"/>
              </p:cNvSpPr>
              <p:nvPr/>
            </p:nvSpPr>
            <p:spPr bwMode="auto">
              <a:xfrm>
                <a:off x="6337371" y="3660389"/>
                <a:ext cx="65087" cy="650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94" name="Oval 58"/>
              <p:cNvSpPr>
                <a:spLocks noChangeArrowheads="1"/>
              </p:cNvSpPr>
              <p:nvPr/>
            </p:nvSpPr>
            <p:spPr bwMode="auto">
              <a:xfrm>
                <a:off x="6245296" y="3511164"/>
                <a:ext cx="96837" cy="952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59"/>
              <p:cNvSpPr>
                <a:spLocks/>
              </p:cNvSpPr>
              <p:nvPr/>
            </p:nvSpPr>
            <p:spPr bwMode="auto">
              <a:xfrm>
                <a:off x="5772221" y="4614477"/>
                <a:ext cx="1100137" cy="801688"/>
              </a:xfrm>
              <a:custGeom>
                <a:avLst/>
                <a:gdLst>
                  <a:gd name="T0" fmla="*/ 387 w 1040"/>
                  <a:gd name="T1" fmla="*/ 183 h 758"/>
                  <a:gd name="T2" fmla="*/ 1 w 1040"/>
                  <a:gd name="T3" fmla="*/ 203 h 758"/>
                  <a:gd name="T4" fmla="*/ 0 w 1040"/>
                  <a:gd name="T5" fmla="*/ 238 h 758"/>
                  <a:gd name="T6" fmla="*/ 520 w 1040"/>
                  <a:gd name="T7" fmla="*/ 758 h 758"/>
                  <a:gd name="T8" fmla="*/ 1040 w 1040"/>
                  <a:gd name="T9" fmla="*/ 238 h 758"/>
                  <a:gd name="T10" fmla="*/ 1020 w 1040"/>
                  <a:gd name="T11" fmla="*/ 96 h 758"/>
                  <a:gd name="T12" fmla="*/ 387 w 1040"/>
                  <a:gd name="T13" fmla="*/ 183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0" h="758">
                    <a:moveTo>
                      <a:pt x="387" y="183"/>
                    </a:moveTo>
                    <a:cubicBezTo>
                      <a:pt x="262" y="249"/>
                      <a:pt x="104" y="228"/>
                      <a:pt x="1" y="203"/>
                    </a:cubicBezTo>
                    <a:cubicBezTo>
                      <a:pt x="0" y="214"/>
                      <a:pt x="0" y="226"/>
                      <a:pt x="0" y="238"/>
                    </a:cubicBezTo>
                    <a:cubicBezTo>
                      <a:pt x="0" y="525"/>
                      <a:pt x="233" y="758"/>
                      <a:pt x="520" y="758"/>
                    </a:cubicBezTo>
                    <a:cubicBezTo>
                      <a:pt x="807" y="758"/>
                      <a:pt x="1040" y="525"/>
                      <a:pt x="1040" y="238"/>
                    </a:cubicBezTo>
                    <a:cubicBezTo>
                      <a:pt x="1040" y="189"/>
                      <a:pt x="1033" y="141"/>
                      <a:pt x="1020" y="96"/>
                    </a:cubicBezTo>
                    <a:cubicBezTo>
                      <a:pt x="760" y="0"/>
                      <a:pt x="551" y="97"/>
                      <a:pt x="387" y="18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0"/>
              <p:cNvSpPr>
                <a:spLocks/>
              </p:cNvSpPr>
              <p:nvPr/>
            </p:nvSpPr>
            <p:spPr bwMode="auto">
              <a:xfrm>
                <a:off x="5772221" y="4773227"/>
                <a:ext cx="1100137" cy="642938"/>
              </a:xfrm>
              <a:custGeom>
                <a:avLst/>
                <a:gdLst>
                  <a:gd name="T0" fmla="*/ 429 w 1040"/>
                  <a:gd name="T1" fmla="*/ 92 h 607"/>
                  <a:gd name="T2" fmla="*/ 0 w 1040"/>
                  <a:gd name="T3" fmla="*/ 103 h 607"/>
                  <a:gd name="T4" fmla="*/ 520 w 1040"/>
                  <a:gd name="T5" fmla="*/ 607 h 607"/>
                  <a:gd name="T6" fmla="*/ 1040 w 1040"/>
                  <a:gd name="T7" fmla="*/ 87 h 607"/>
                  <a:gd name="T8" fmla="*/ 1038 w 1040"/>
                  <a:gd name="T9" fmla="*/ 47 h 607"/>
                  <a:gd name="T10" fmla="*/ 429 w 1040"/>
                  <a:gd name="T11" fmla="*/ 92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0" h="607">
                    <a:moveTo>
                      <a:pt x="429" y="92"/>
                    </a:moveTo>
                    <a:cubicBezTo>
                      <a:pt x="238" y="157"/>
                      <a:pt x="87" y="131"/>
                      <a:pt x="0" y="103"/>
                    </a:cubicBezTo>
                    <a:cubicBezTo>
                      <a:pt x="9" y="383"/>
                      <a:pt x="238" y="607"/>
                      <a:pt x="520" y="607"/>
                    </a:cubicBezTo>
                    <a:cubicBezTo>
                      <a:pt x="807" y="607"/>
                      <a:pt x="1040" y="374"/>
                      <a:pt x="1040" y="87"/>
                    </a:cubicBezTo>
                    <a:cubicBezTo>
                      <a:pt x="1040" y="74"/>
                      <a:pt x="1039" y="61"/>
                      <a:pt x="1038" y="47"/>
                    </a:cubicBezTo>
                    <a:cubicBezTo>
                      <a:pt x="871" y="0"/>
                      <a:pt x="660" y="14"/>
                      <a:pt x="429" y="92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1"/>
              <p:cNvSpPr>
                <a:spLocks/>
              </p:cNvSpPr>
              <p:nvPr/>
            </p:nvSpPr>
            <p:spPr bwMode="auto">
              <a:xfrm>
                <a:off x="5783333" y="4866889"/>
                <a:ext cx="1085850" cy="549275"/>
              </a:xfrm>
              <a:custGeom>
                <a:avLst/>
                <a:gdLst>
                  <a:gd name="T0" fmla="*/ 418 w 1027"/>
                  <a:gd name="T1" fmla="*/ 92 h 519"/>
                  <a:gd name="T2" fmla="*/ 0 w 1027"/>
                  <a:gd name="T3" fmla="*/ 106 h 519"/>
                  <a:gd name="T4" fmla="*/ 509 w 1027"/>
                  <a:gd name="T5" fmla="*/ 519 h 519"/>
                  <a:gd name="T6" fmla="*/ 1027 w 1027"/>
                  <a:gd name="T7" fmla="*/ 47 h 519"/>
                  <a:gd name="T8" fmla="*/ 418 w 1027"/>
                  <a:gd name="T9" fmla="*/ 9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519">
                    <a:moveTo>
                      <a:pt x="418" y="92"/>
                    </a:moveTo>
                    <a:cubicBezTo>
                      <a:pt x="235" y="154"/>
                      <a:pt x="88" y="133"/>
                      <a:pt x="0" y="106"/>
                    </a:cubicBezTo>
                    <a:cubicBezTo>
                      <a:pt x="49" y="342"/>
                      <a:pt x="259" y="519"/>
                      <a:pt x="509" y="519"/>
                    </a:cubicBezTo>
                    <a:cubicBezTo>
                      <a:pt x="780" y="519"/>
                      <a:pt x="1002" y="312"/>
                      <a:pt x="1027" y="47"/>
                    </a:cubicBezTo>
                    <a:cubicBezTo>
                      <a:pt x="859" y="0"/>
                      <a:pt x="648" y="14"/>
                      <a:pt x="418" y="92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188" name="Oval 52"/>
              <p:cNvSpPr>
                <a:spLocks noChangeArrowheads="1"/>
              </p:cNvSpPr>
              <p:nvPr/>
            </p:nvSpPr>
            <p:spPr bwMode="auto">
              <a:xfrm>
                <a:off x="6321496" y="4576377"/>
                <a:ext cx="96837" cy="968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89" name="Oval 53"/>
              <p:cNvSpPr>
                <a:spLocks noChangeArrowheads="1"/>
              </p:cNvSpPr>
              <p:nvPr/>
            </p:nvSpPr>
            <p:spPr bwMode="auto">
              <a:xfrm>
                <a:off x="6637408" y="4566852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90" name="Oval 54"/>
              <p:cNvSpPr>
                <a:spLocks noChangeArrowheads="1"/>
              </p:cNvSpPr>
              <p:nvPr/>
            </p:nvSpPr>
            <p:spPr bwMode="auto">
              <a:xfrm>
                <a:off x="6491358" y="4443027"/>
                <a:ext cx="55562" cy="5556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191" name="Oval 55"/>
              <p:cNvSpPr>
                <a:spLocks noChangeArrowheads="1"/>
              </p:cNvSpPr>
              <p:nvPr/>
            </p:nvSpPr>
            <p:spPr bwMode="auto">
              <a:xfrm>
                <a:off x="6294508" y="4176327"/>
                <a:ext cx="95250" cy="952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  <p:sp>
          <p:nvSpPr>
            <p:cNvPr id="339" name="Rectangle 338"/>
            <p:cNvSpPr/>
            <p:nvPr/>
          </p:nvSpPr>
          <p:spPr>
            <a:xfrm>
              <a:off x="6030360" y="5409029"/>
              <a:ext cx="590843" cy="176549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19905" y="3897817"/>
            <a:ext cx="629840" cy="2435282"/>
            <a:chOff x="6527871" y="4054089"/>
            <a:chExt cx="839787" cy="3247043"/>
          </a:xfrm>
        </p:grpSpPr>
        <p:grpSp>
          <p:nvGrpSpPr>
            <p:cNvPr id="68" name="Group 67"/>
            <p:cNvGrpSpPr/>
            <p:nvPr/>
          </p:nvGrpSpPr>
          <p:grpSpPr>
            <a:xfrm>
              <a:off x="6527871" y="4054089"/>
              <a:ext cx="839787" cy="1579563"/>
              <a:chOff x="6527871" y="4054089"/>
              <a:chExt cx="839787" cy="1579563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98" name="Freeform 62"/>
              <p:cNvSpPr>
                <a:spLocks/>
              </p:cNvSpPr>
              <p:nvPr/>
            </p:nvSpPr>
            <p:spPr bwMode="auto">
              <a:xfrm>
                <a:off x="6761233" y="4054089"/>
                <a:ext cx="552450" cy="1143000"/>
              </a:xfrm>
              <a:custGeom>
                <a:avLst/>
                <a:gdLst>
                  <a:gd name="T0" fmla="*/ 261 w 523"/>
                  <a:gd name="T1" fmla="*/ 0 h 1081"/>
                  <a:gd name="T2" fmla="*/ 93 w 523"/>
                  <a:gd name="T3" fmla="*/ 0 h 1081"/>
                  <a:gd name="T4" fmla="*/ 34 w 523"/>
                  <a:gd name="T5" fmla="*/ 59 h 1081"/>
                  <a:gd name="T6" fmla="*/ 93 w 523"/>
                  <a:gd name="T7" fmla="*/ 118 h 1081"/>
                  <a:gd name="T8" fmla="*/ 107 w 523"/>
                  <a:gd name="T9" fmla="*/ 118 h 1081"/>
                  <a:gd name="T10" fmla="*/ 107 w 523"/>
                  <a:gd name="T11" fmla="*/ 705 h 1081"/>
                  <a:gd name="T12" fmla="*/ 101 w 523"/>
                  <a:gd name="T13" fmla="*/ 706 h 1081"/>
                  <a:gd name="T14" fmla="*/ 105 w 523"/>
                  <a:gd name="T15" fmla="*/ 765 h 1081"/>
                  <a:gd name="T16" fmla="*/ 105 w 523"/>
                  <a:gd name="T17" fmla="*/ 765 h 1081"/>
                  <a:gd name="T18" fmla="*/ 105 w 523"/>
                  <a:gd name="T19" fmla="*/ 767 h 1081"/>
                  <a:gd name="T20" fmla="*/ 105 w 523"/>
                  <a:gd name="T21" fmla="*/ 767 h 1081"/>
                  <a:gd name="T22" fmla="*/ 105 w 523"/>
                  <a:gd name="T23" fmla="*/ 768 h 1081"/>
                  <a:gd name="T24" fmla="*/ 105 w 523"/>
                  <a:gd name="T25" fmla="*/ 768 h 1081"/>
                  <a:gd name="T26" fmla="*/ 105 w 523"/>
                  <a:gd name="T27" fmla="*/ 768 h 1081"/>
                  <a:gd name="T28" fmla="*/ 105 w 523"/>
                  <a:gd name="T29" fmla="*/ 768 h 1081"/>
                  <a:gd name="T30" fmla="*/ 105 w 523"/>
                  <a:gd name="T31" fmla="*/ 768 h 1081"/>
                  <a:gd name="T32" fmla="*/ 105 w 523"/>
                  <a:gd name="T33" fmla="*/ 768 h 1081"/>
                  <a:gd name="T34" fmla="*/ 105 w 523"/>
                  <a:gd name="T35" fmla="*/ 768 h 1081"/>
                  <a:gd name="T36" fmla="*/ 0 w 523"/>
                  <a:gd name="T37" fmla="*/ 1081 h 1081"/>
                  <a:gd name="T38" fmla="*/ 75 w 523"/>
                  <a:gd name="T39" fmla="*/ 1055 h 1081"/>
                  <a:gd name="T40" fmla="*/ 393 w 523"/>
                  <a:gd name="T41" fmla="*/ 957 h 1081"/>
                  <a:gd name="T42" fmla="*/ 396 w 523"/>
                  <a:gd name="T43" fmla="*/ 957 h 1081"/>
                  <a:gd name="T44" fmla="*/ 420 w 523"/>
                  <a:gd name="T45" fmla="*/ 943 h 1081"/>
                  <a:gd name="T46" fmla="*/ 405 w 523"/>
                  <a:gd name="T47" fmla="*/ 915 h 1081"/>
                  <a:gd name="T48" fmla="*/ 440 w 523"/>
                  <a:gd name="T49" fmla="*/ 880 h 1081"/>
                  <a:gd name="T50" fmla="*/ 475 w 523"/>
                  <a:gd name="T51" fmla="*/ 915 h 1081"/>
                  <a:gd name="T52" fmla="*/ 475 w 523"/>
                  <a:gd name="T53" fmla="*/ 916 h 1081"/>
                  <a:gd name="T54" fmla="*/ 523 w 523"/>
                  <a:gd name="T55" fmla="*/ 901 h 1081"/>
                  <a:gd name="T56" fmla="*/ 247 w 523"/>
                  <a:gd name="T57" fmla="*/ 705 h 1081"/>
                  <a:gd name="T58" fmla="*/ 247 w 523"/>
                  <a:gd name="T59" fmla="*/ 118 h 1081"/>
                  <a:gd name="T60" fmla="*/ 261 w 523"/>
                  <a:gd name="T61" fmla="*/ 118 h 1081"/>
                  <a:gd name="T62" fmla="*/ 320 w 523"/>
                  <a:gd name="T63" fmla="*/ 59 h 1081"/>
                  <a:gd name="T64" fmla="*/ 261 w 523"/>
                  <a:gd name="T65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3" h="1081">
                    <a:moveTo>
                      <a:pt x="261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61" y="0"/>
                      <a:pt x="34" y="26"/>
                      <a:pt x="34" y="59"/>
                    </a:cubicBezTo>
                    <a:cubicBezTo>
                      <a:pt x="34" y="91"/>
                      <a:pt x="61" y="118"/>
                      <a:pt x="93" y="118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07" y="705"/>
                      <a:pt x="107" y="705"/>
                      <a:pt x="107" y="705"/>
                    </a:cubicBezTo>
                    <a:cubicBezTo>
                      <a:pt x="105" y="706"/>
                      <a:pt x="103" y="706"/>
                      <a:pt x="101" y="706"/>
                    </a:cubicBezTo>
                    <a:cubicBezTo>
                      <a:pt x="103" y="725"/>
                      <a:pt x="105" y="745"/>
                      <a:pt x="105" y="765"/>
                    </a:cubicBezTo>
                    <a:cubicBezTo>
                      <a:pt x="105" y="765"/>
                      <a:pt x="105" y="765"/>
                      <a:pt x="105" y="765"/>
                    </a:cubicBezTo>
                    <a:cubicBezTo>
                      <a:pt x="105" y="765"/>
                      <a:pt x="105" y="766"/>
                      <a:pt x="105" y="767"/>
                    </a:cubicBezTo>
                    <a:cubicBezTo>
                      <a:pt x="105" y="767"/>
                      <a:pt x="105" y="767"/>
                      <a:pt x="105" y="767"/>
                    </a:cubicBezTo>
                    <a:cubicBezTo>
                      <a:pt x="105" y="767"/>
                      <a:pt x="105" y="768"/>
                      <a:pt x="105" y="768"/>
                    </a:cubicBezTo>
                    <a:cubicBezTo>
                      <a:pt x="105" y="768"/>
                      <a:pt x="105" y="768"/>
                      <a:pt x="105" y="768"/>
                    </a:cubicBezTo>
                    <a:cubicBezTo>
                      <a:pt x="105" y="768"/>
                      <a:pt x="105" y="768"/>
                      <a:pt x="105" y="768"/>
                    </a:cubicBezTo>
                    <a:cubicBezTo>
                      <a:pt x="105" y="768"/>
                      <a:pt x="105" y="768"/>
                      <a:pt x="105" y="768"/>
                    </a:cubicBezTo>
                    <a:cubicBezTo>
                      <a:pt x="105" y="768"/>
                      <a:pt x="105" y="768"/>
                      <a:pt x="105" y="768"/>
                    </a:cubicBezTo>
                    <a:cubicBezTo>
                      <a:pt x="105" y="768"/>
                      <a:pt x="105" y="768"/>
                      <a:pt x="105" y="768"/>
                    </a:cubicBezTo>
                    <a:cubicBezTo>
                      <a:pt x="105" y="768"/>
                      <a:pt x="105" y="768"/>
                      <a:pt x="105" y="768"/>
                    </a:cubicBezTo>
                    <a:cubicBezTo>
                      <a:pt x="105" y="885"/>
                      <a:pt x="66" y="994"/>
                      <a:pt x="0" y="1081"/>
                    </a:cubicBezTo>
                    <a:cubicBezTo>
                      <a:pt x="26" y="1076"/>
                      <a:pt x="52" y="1067"/>
                      <a:pt x="75" y="1055"/>
                    </a:cubicBezTo>
                    <a:cubicBezTo>
                      <a:pt x="164" y="1008"/>
                      <a:pt x="269" y="957"/>
                      <a:pt x="393" y="957"/>
                    </a:cubicBezTo>
                    <a:cubicBezTo>
                      <a:pt x="394" y="957"/>
                      <a:pt x="395" y="957"/>
                      <a:pt x="396" y="957"/>
                    </a:cubicBezTo>
                    <a:cubicBezTo>
                      <a:pt x="404" y="952"/>
                      <a:pt x="412" y="947"/>
                      <a:pt x="420" y="943"/>
                    </a:cubicBezTo>
                    <a:cubicBezTo>
                      <a:pt x="411" y="936"/>
                      <a:pt x="405" y="926"/>
                      <a:pt x="405" y="915"/>
                    </a:cubicBezTo>
                    <a:cubicBezTo>
                      <a:pt x="405" y="895"/>
                      <a:pt x="421" y="880"/>
                      <a:pt x="440" y="880"/>
                    </a:cubicBezTo>
                    <a:cubicBezTo>
                      <a:pt x="459" y="880"/>
                      <a:pt x="475" y="895"/>
                      <a:pt x="475" y="915"/>
                    </a:cubicBezTo>
                    <a:cubicBezTo>
                      <a:pt x="475" y="915"/>
                      <a:pt x="475" y="916"/>
                      <a:pt x="475" y="916"/>
                    </a:cubicBezTo>
                    <a:cubicBezTo>
                      <a:pt x="490" y="910"/>
                      <a:pt x="507" y="905"/>
                      <a:pt x="523" y="901"/>
                    </a:cubicBezTo>
                    <a:cubicBezTo>
                      <a:pt x="466" y="800"/>
                      <a:pt x="366" y="726"/>
                      <a:pt x="247" y="705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61" y="118"/>
                      <a:pt x="261" y="118"/>
                      <a:pt x="261" y="118"/>
                    </a:cubicBezTo>
                    <a:cubicBezTo>
                      <a:pt x="293" y="118"/>
                      <a:pt x="320" y="91"/>
                      <a:pt x="320" y="59"/>
                    </a:cubicBezTo>
                    <a:cubicBezTo>
                      <a:pt x="320" y="26"/>
                      <a:pt x="293" y="0"/>
                      <a:pt x="261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3"/>
              <p:cNvSpPr>
                <a:spLocks noEditPoints="1"/>
              </p:cNvSpPr>
              <p:nvPr/>
            </p:nvSpPr>
            <p:spPr bwMode="auto">
              <a:xfrm>
                <a:off x="6867596" y="4800214"/>
                <a:ext cx="4762" cy="65088"/>
              </a:xfrm>
              <a:custGeom>
                <a:avLst/>
                <a:gdLst>
                  <a:gd name="T0" fmla="*/ 4 w 4"/>
                  <a:gd name="T1" fmla="*/ 61 h 62"/>
                  <a:gd name="T2" fmla="*/ 4 w 4"/>
                  <a:gd name="T3" fmla="*/ 62 h 62"/>
                  <a:gd name="T4" fmla="*/ 4 w 4"/>
                  <a:gd name="T5" fmla="*/ 62 h 62"/>
                  <a:gd name="T6" fmla="*/ 4 w 4"/>
                  <a:gd name="T7" fmla="*/ 61 h 62"/>
                  <a:gd name="T8" fmla="*/ 4 w 4"/>
                  <a:gd name="T9" fmla="*/ 59 h 62"/>
                  <a:gd name="T10" fmla="*/ 4 w 4"/>
                  <a:gd name="T11" fmla="*/ 61 h 62"/>
                  <a:gd name="T12" fmla="*/ 4 w 4"/>
                  <a:gd name="T13" fmla="*/ 59 h 62"/>
                  <a:gd name="T14" fmla="*/ 0 w 4"/>
                  <a:gd name="T15" fmla="*/ 0 h 62"/>
                  <a:gd name="T16" fmla="*/ 0 w 4"/>
                  <a:gd name="T17" fmla="*/ 0 h 62"/>
                  <a:gd name="T18" fmla="*/ 4 w 4"/>
                  <a:gd name="T19" fmla="*/ 59 h 62"/>
                  <a:gd name="T20" fmla="*/ 0 w 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2">
                    <a:moveTo>
                      <a:pt x="4" y="61"/>
                    </a:moveTo>
                    <a:cubicBezTo>
                      <a:pt x="4" y="61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1"/>
                      <a:pt x="4" y="61"/>
                    </a:cubicBezTo>
                    <a:moveTo>
                      <a:pt x="4" y="59"/>
                    </a:moveTo>
                    <a:cubicBezTo>
                      <a:pt x="4" y="59"/>
                      <a:pt x="4" y="60"/>
                      <a:pt x="4" y="61"/>
                    </a:cubicBezTo>
                    <a:cubicBezTo>
                      <a:pt x="4" y="60"/>
                      <a:pt x="4" y="59"/>
                      <a:pt x="4" y="59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9"/>
                      <a:pt x="4" y="39"/>
                      <a:pt x="4" y="59"/>
                    </a:cubicBezTo>
                    <a:cubicBezTo>
                      <a:pt x="4" y="39"/>
                      <a:pt x="2" y="19"/>
                      <a:pt x="0" y="0"/>
                    </a:cubicBezTo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4"/>
              <p:cNvSpPr>
                <a:spLocks/>
              </p:cNvSpPr>
              <p:nvPr/>
            </p:nvSpPr>
            <p:spPr bwMode="auto">
              <a:xfrm>
                <a:off x="6821558" y="4800214"/>
                <a:ext cx="50800" cy="65088"/>
              </a:xfrm>
              <a:custGeom>
                <a:avLst/>
                <a:gdLst>
                  <a:gd name="T0" fmla="*/ 43 w 47"/>
                  <a:gd name="T1" fmla="*/ 0 h 62"/>
                  <a:gd name="T2" fmla="*/ 0 w 47"/>
                  <a:gd name="T3" fmla="*/ 11 h 62"/>
                  <a:gd name="T4" fmla="*/ 45 w 47"/>
                  <a:gd name="T5" fmla="*/ 22 h 62"/>
                  <a:gd name="T6" fmla="*/ 47 w 47"/>
                  <a:gd name="T7" fmla="*/ 62 h 62"/>
                  <a:gd name="T8" fmla="*/ 47 w 47"/>
                  <a:gd name="T9" fmla="*/ 61 h 62"/>
                  <a:gd name="T10" fmla="*/ 47 w 47"/>
                  <a:gd name="T11" fmla="*/ 61 h 62"/>
                  <a:gd name="T12" fmla="*/ 47 w 47"/>
                  <a:gd name="T13" fmla="*/ 59 h 62"/>
                  <a:gd name="T14" fmla="*/ 47 w 47"/>
                  <a:gd name="T15" fmla="*/ 59 h 62"/>
                  <a:gd name="T16" fmla="*/ 43 w 4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2">
                    <a:moveTo>
                      <a:pt x="43" y="0"/>
                    </a:moveTo>
                    <a:cubicBezTo>
                      <a:pt x="28" y="3"/>
                      <a:pt x="14" y="7"/>
                      <a:pt x="0" y="11"/>
                    </a:cubicBezTo>
                    <a:cubicBezTo>
                      <a:pt x="15" y="15"/>
                      <a:pt x="30" y="18"/>
                      <a:pt x="45" y="22"/>
                    </a:cubicBezTo>
                    <a:cubicBezTo>
                      <a:pt x="46" y="36"/>
                      <a:pt x="47" y="49"/>
                      <a:pt x="47" y="62"/>
                    </a:cubicBezTo>
                    <a:cubicBezTo>
                      <a:pt x="47" y="62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39"/>
                      <a:pt x="45" y="19"/>
                      <a:pt x="43" y="0"/>
                    </a:cubicBezTo>
                  </a:path>
                </a:pathLst>
              </a:custGeom>
              <a:solidFill>
                <a:srgbClr val="C0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5"/>
              <p:cNvSpPr>
                <a:spLocks/>
              </p:cNvSpPr>
              <p:nvPr/>
            </p:nvSpPr>
            <p:spPr bwMode="auto">
              <a:xfrm>
                <a:off x="6680271" y="4811327"/>
                <a:ext cx="192087" cy="385763"/>
              </a:xfrm>
              <a:custGeom>
                <a:avLst/>
                <a:gdLst>
                  <a:gd name="T0" fmla="*/ 134 w 181"/>
                  <a:gd name="T1" fmla="*/ 0 h 364"/>
                  <a:gd name="T2" fmla="*/ 0 w 181"/>
                  <a:gd name="T3" fmla="*/ 73 h 364"/>
                  <a:gd name="T4" fmla="*/ 179 w 181"/>
                  <a:gd name="T5" fmla="*/ 99 h 364"/>
                  <a:gd name="T6" fmla="*/ 76 w 181"/>
                  <a:gd name="T7" fmla="*/ 364 h 364"/>
                  <a:gd name="T8" fmla="*/ 76 w 181"/>
                  <a:gd name="T9" fmla="*/ 364 h 364"/>
                  <a:gd name="T10" fmla="*/ 181 w 181"/>
                  <a:gd name="T11" fmla="*/ 51 h 364"/>
                  <a:gd name="T12" fmla="*/ 181 w 181"/>
                  <a:gd name="T13" fmla="*/ 51 h 364"/>
                  <a:gd name="T14" fmla="*/ 181 w 181"/>
                  <a:gd name="T15" fmla="*/ 51 h 364"/>
                  <a:gd name="T16" fmla="*/ 181 w 181"/>
                  <a:gd name="T17" fmla="*/ 51 h 364"/>
                  <a:gd name="T18" fmla="*/ 179 w 181"/>
                  <a:gd name="T19" fmla="*/ 11 h 364"/>
                  <a:gd name="T20" fmla="*/ 134 w 181"/>
                  <a:gd name="T2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364">
                    <a:moveTo>
                      <a:pt x="134" y="0"/>
                    </a:moveTo>
                    <a:cubicBezTo>
                      <a:pt x="84" y="16"/>
                      <a:pt x="39" y="41"/>
                      <a:pt x="0" y="73"/>
                    </a:cubicBezTo>
                    <a:cubicBezTo>
                      <a:pt x="64" y="75"/>
                      <a:pt x="124" y="84"/>
                      <a:pt x="179" y="99"/>
                    </a:cubicBezTo>
                    <a:cubicBezTo>
                      <a:pt x="170" y="198"/>
                      <a:pt x="133" y="289"/>
                      <a:pt x="76" y="364"/>
                    </a:cubicBezTo>
                    <a:cubicBezTo>
                      <a:pt x="76" y="364"/>
                      <a:pt x="76" y="364"/>
                      <a:pt x="76" y="364"/>
                    </a:cubicBezTo>
                    <a:cubicBezTo>
                      <a:pt x="142" y="277"/>
                      <a:pt x="181" y="168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38"/>
                      <a:pt x="180" y="25"/>
                      <a:pt x="179" y="11"/>
                    </a:cubicBezTo>
                    <a:cubicBezTo>
                      <a:pt x="164" y="7"/>
                      <a:pt x="149" y="4"/>
                      <a:pt x="134" y="0"/>
                    </a:cubicBezTo>
                  </a:path>
                </a:pathLst>
              </a:custGeom>
              <a:solidFill>
                <a:srgbClr val="B9D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6"/>
              <p:cNvSpPr>
                <a:spLocks/>
              </p:cNvSpPr>
              <p:nvPr/>
            </p:nvSpPr>
            <p:spPr bwMode="auto">
              <a:xfrm>
                <a:off x="6527871" y="4889114"/>
                <a:ext cx="341312" cy="323850"/>
              </a:xfrm>
              <a:custGeom>
                <a:avLst/>
                <a:gdLst>
                  <a:gd name="T0" fmla="*/ 144 w 323"/>
                  <a:gd name="T1" fmla="*/ 0 h 306"/>
                  <a:gd name="T2" fmla="*/ 0 w 323"/>
                  <a:gd name="T3" fmla="*/ 306 h 306"/>
                  <a:gd name="T4" fmla="*/ 1 w 323"/>
                  <a:gd name="T5" fmla="*/ 279 h 306"/>
                  <a:gd name="T6" fmla="*/ 143 w 323"/>
                  <a:gd name="T7" fmla="*/ 298 h 306"/>
                  <a:gd name="T8" fmla="*/ 220 w 323"/>
                  <a:gd name="T9" fmla="*/ 291 h 306"/>
                  <a:gd name="T10" fmla="*/ 323 w 323"/>
                  <a:gd name="T11" fmla="*/ 26 h 306"/>
                  <a:gd name="T12" fmla="*/ 144 w 323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06">
                    <a:moveTo>
                      <a:pt x="144" y="0"/>
                    </a:moveTo>
                    <a:cubicBezTo>
                      <a:pt x="56" y="72"/>
                      <a:pt x="0" y="182"/>
                      <a:pt x="0" y="306"/>
                    </a:cubicBezTo>
                    <a:cubicBezTo>
                      <a:pt x="0" y="297"/>
                      <a:pt x="0" y="288"/>
                      <a:pt x="1" y="279"/>
                    </a:cubicBezTo>
                    <a:cubicBezTo>
                      <a:pt x="40" y="289"/>
                      <a:pt x="90" y="298"/>
                      <a:pt x="143" y="298"/>
                    </a:cubicBezTo>
                    <a:cubicBezTo>
                      <a:pt x="169" y="298"/>
                      <a:pt x="195" y="296"/>
                      <a:pt x="220" y="291"/>
                    </a:cubicBezTo>
                    <a:cubicBezTo>
                      <a:pt x="277" y="216"/>
                      <a:pt x="314" y="125"/>
                      <a:pt x="323" y="26"/>
                    </a:cubicBezTo>
                    <a:cubicBezTo>
                      <a:pt x="268" y="11"/>
                      <a:pt x="208" y="2"/>
                      <a:pt x="144" y="0"/>
                    </a:cubicBezTo>
                  </a:path>
                </a:pathLst>
              </a:custGeom>
              <a:solidFill>
                <a:srgbClr val="B3C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endParaRPr lang="en-US" sz="1350"/>
              </a:p>
            </p:txBody>
          </p:sp>
          <p:sp>
            <p:nvSpPr>
              <p:cNvPr id="203" name="Oval 67"/>
              <p:cNvSpPr>
                <a:spLocks noChangeArrowheads="1"/>
              </p:cNvSpPr>
              <p:nvPr/>
            </p:nvSpPr>
            <p:spPr bwMode="auto">
              <a:xfrm>
                <a:off x="6792983" y="4909752"/>
                <a:ext cx="53975" cy="53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4" name="Oval 68"/>
              <p:cNvSpPr>
                <a:spLocks noChangeArrowheads="1"/>
              </p:cNvSpPr>
              <p:nvPr/>
            </p:nvSpPr>
            <p:spPr bwMode="auto">
              <a:xfrm>
                <a:off x="6618358" y="5030402"/>
                <a:ext cx="95250" cy="952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5" name="Oval 69"/>
              <p:cNvSpPr>
                <a:spLocks noChangeArrowheads="1"/>
              </p:cNvSpPr>
              <p:nvPr/>
            </p:nvSpPr>
            <p:spPr bwMode="auto">
              <a:xfrm>
                <a:off x="6948558" y="4992302"/>
                <a:ext cx="73025" cy="730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8" name="Oval 72"/>
              <p:cNvSpPr>
                <a:spLocks noChangeArrowheads="1"/>
              </p:cNvSpPr>
              <p:nvPr/>
            </p:nvSpPr>
            <p:spPr bwMode="auto">
              <a:xfrm>
                <a:off x="6926333" y="4685914"/>
                <a:ext cx="73025" cy="730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9" name="Oval 73"/>
              <p:cNvSpPr>
                <a:spLocks noChangeArrowheads="1"/>
              </p:cNvSpPr>
              <p:nvPr/>
            </p:nvSpPr>
            <p:spPr bwMode="auto">
              <a:xfrm>
                <a:off x="6881883" y="4497002"/>
                <a:ext cx="131762" cy="1317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11" name="Oval 75"/>
              <p:cNvSpPr>
                <a:spLocks noChangeArrowheads="1"/>
              </p:cNvSpPr>
              <p:nvPr/>
            </p:nvSpPr>
            <p:spPr bwMode="auto">
              <a:xfrm>
                <a:off x="6889821" y="4177914"/>
                <a:ext cx="74612" cy="730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6"/>
              <p:cNvSpPr>
                <a:spLocks/>
              </p:cNvSpPr>
              <p:nvPr/>
            </p:nvSpPr>
            <p:spPr bwMode="auto">
              <a:xfrm>
                <a:off x="6527871" y="5020877"/>
                <a:ext cx="839787" cy="612775"/>
              </a:xfrm>
              <a:custGeom>
                <a:avLst/>
                <a:gdLst>
                  <a:gd name="T0" fmla="*/ 295 w 794"/>
                  <a:gd name="T1" fmla="*/ 141 h 580"/>
                  <a:gd name="T2" fmla="*/ 1 w 794"/>
                  <a:gd name="T3" fmla="*/ 155 h 580"/>
                  <a:gd name="T4" fmla="*/ 0 w 794"/>
                  <a:gd name="T5" fmla="*/ 182 h 580"/>
                  <a:gd name="T6" fmla="*/ 397 w 794"/>
                  <a:gd name="T7" fmla="*/ 580 h 580"/>
                  <a:gd name="T8" fmla="*/ 794 w 794"/>
                  <a:gd name="T9" fmla="*/ 182 h 580"/>
                  <a:gd name="T10" fmla="*/ 779 w 794"/>
                  <a:gd name="T11" fmla="*/ 74 h 580"/>
                  <a:gd name="T12" fmla="*/ 295 w 794"/>
                  <a:gd name="T13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580">
                    <a:moveTo>
                      <a:pt x="295" y="141"/>
                    </a:moveTo>
                    <a:cubicBezTo>
                      <a:pt x="200" y="191"/>
                      <a:pt x="79" y="175"/>
                      <a:pt x="1" y="155"/>
                    </a:cubicBezTo>
                    <a:cubicBezTo>
                      <a:pt x="0" y="164"/>
                      <a:pt x="0" y="173"/>
                      <a:pt x="0" y="182"/>
                    </a:cubicBezTo>
                    <a:cubicBezTo>
                      <a:pt x="0" y="402"/>
                      <a:pt x="178" y="580"/>
                      <a:pt x="397" y="580"/>
                    </a:cubicBezTo>
                    <a:cubicBezTo>
                      <a:pt x="616" y="580"/>
                      <a:pt x="794" y="402"/>
                      <a:pt x="794" y="182"/>
                    </a:cubicBezTo>
                    <a:cubicBezTo>
                      <a:pt x="794" y="145"/>
                      <a:pt x="789" y="108"/>
                      <a:pt x="779" y="74"/>
                    </a:cubicBezTo>
                    <a:cubicBezTo>
                      <a:pt x="580" y="0"/>
                      <a:pt x="421" y="75"/>
                      <a:pt x="295" y="14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7"/>
              <p:cNvSpPr>
                <a:spLocks/>
              </p:cNvSpPr>
              <p:nvPr/>
            </p:nvSpPr>
            <p:spPr bwMode="auto">
              <a:xfrm>
                <a:off x="6527871" y="5143114"/>
                <a:ext cx="839787" cy="490538"/>
              </a:xfrm>
              <a:custGeom>
                <a:avLst/>
                <a:gdLst>
                  <a:gd name="T0" fmla="*/ 328 w 794"/>
                  <a:gd name="T1" fmla="*/ 70 h 464"/>
                  <a:gd name="T2" fmla="*/ 0 w 794"/>
                  <a:gd name="T3" fmla="*/ 79 h 464"/>
                  <a:gd name="T4" fmla="*/ 397 w 794"/>
                  <a:gd name="T5" fmla="*/ 464 h 464"/>
                  <a:gd name="T6" fmla="*/ 794 w 794"/>
                  <a:gd name="T7" fmla="*/ 66 h 464"/>
                  <a:gd name="T8" fmla="*/ 793 w 794"/>
                  <a:gd name="T9" fmla="*/ 36 h 464"/>
                  <a:gd name="T10" fmla="*/ 328 w 794"/>
                  <a:gd name="T11" fmla="*/ 7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4" h="464">
                    <a:moveTo>
                      <a:pt x="328" y="70"/>
                    </a:moveTo>
                    <a:cubicBezTo>
                      <a:pt x="182" y="120"/>
                      <a:pt x="66" y="100"/>
                      <a:pt x="0" y="79"/>
                    </a:cubicBezTo>
                    <a:cubicBezTo>
                      <a:pt x="6" y="292"/>
                      <a:pt x="182" y="464"/>
                      <a:pt x="397" y="464"/>
                    </a:cubicBezTo>
                    <a:cubicBezTo>
                      <a:pt x="616" y="464"/>
                      <a:pt x="794" y="286"/>
                      <a:pt x="794" y="66"/>
                    </a:cubicBezTo>
                    <a:cubicBezTo>
                      <a:pt x="794" y="56"/>
                      <a:pt x="794" y="46"/>
                      <a:pt x="793" y="36"/>
                    </a:cubicBezTo>
                    <a:cubicBezTo>
                      <a:pt x="665" y="0"/>
                      <a:pt x="504" y="10"/>
                      <a:pt x="328" y="7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78"/>
              <p:cNvSpPr>
                <a:spLocks/>
              </p:cNvSpPr>
              <p:nvPr/>
            </p:nvSpPr>
            <p:spPr bwMode="auto">
              <a:xfrm>
                <a:off x="6535808" y="5214552"/>
                <a:ext cx="831850" cy="419100"/>
              </a:xfrm>
              <a:custGeom>
                <a:avLst/>
                <a:gdLst>
                  <a:gd name="T0" fmla="*/ 320 w 785"/>
                  <a:gd name="T1" fmla="*/ 70 h 397"/>
                  <a:gd name="T2" fmla="*/ 0 w 785"/>
                  <a:gd name="T3" fmla="*/ 81 h 397"/>
                  <a:gd name="T4" fmla="*/ 389 w 785"/>
                  <a:gd name="T5" fmla="*/ 397 h 397"/>
                  <a:gd name="T6" fmla="*/ 785 w 785"/>
                  <a:gd name="T7" fmla="*/ 36 h 397"/>
                  <a:gd name="T8" fmla="*/ 320 w 785"/>
                  <a:gd name="T9" fmla="*/ 7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5" h="397">
                    <a:moveTo>
                      <a:pt x="320" y="70"/>
                    </a:moveTo>
                    <a:cubicBezTo>
                      <a:pt x="179" y="118"/>
                      <a:pt x="67" y="102"/>
                      <a:pt x="0" y="81"/>
                    </a:cubicBezTo>
                    <a:cubicBezTo>
                      <a:pt x="38" y="262"/>
                      <a:pt x="198" y="397"/>
                      <a:pt x="389" y="397"/>
                    </a:cubicBezTo>
                    <a:cubicBezTo>
                      <a:pt x="596" y="397"/>
                      <a:pt x="766" y="238"/>
                      <a:pt x="785" y="36"/>
                    </a:cubicBezTo>
                    <a:cubicBezTo>
                      <a:pt x="657" y="0"/>
                      <a:pt x="496" y="11"/>
                      <a:pt x="320" y="7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sp>
            <p:nvSpPr>
              <p:cNvPr id="206" name="Oval 70"/>
              <p:cNvSpPr>
                <a:spLocks noChangeArrowheads="1"/>
              </p:cNvSpPr>
              <p:nvPr/>
            </p:nvSpPr>
            <p:spPr bwMode="auto">
              <a:xfrm>
                <a:off x="7189858" y="4984364"/>
                <a:ext cx="73025" cy="730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207" name="Oval 71"/>
              <p:cNvSpPr>
                <a:spLocks noChangeArrowheads="1"/>
              </p:cNvSpPr>
              <p:nvPr/>
            </p:nvSpPr>
            <p:spPr bwMode="auto">
              <a:xfrm>
                <a:off x="7077146" y="4889114"/>
                <a:ext cx="42862" cy="444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  <p:sp>
            <p:nvSpPr>
              <p:cNvPr id="338" name="Oval 74"/>
              <p:cNvSpPr>
                <a:spLocks noChangeArrowheads="1"/>
              </p:cNvSpPr>
              <p:nvPr/>
            </p:nvSpPr>
            <p:spPr bwMode="auto">
              <a:xfrm>
                <a:off x="6959671" y="4292214"/>
                <a:ext cx="49212" cy="50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  <p:sp>
          <p:nvSpPr>
            <p:cNvPr id="340" name="Rectangle 339"/>
            <p:cNvSpPr/>
            <p:nvPr/>
          </p:nvSpPr>
          <p:spPr>
            <a:xfrm>
              <a:off x="6637610" y="5622386"/>
              <a:ext cx="590843" cy="167874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74712" y="4064504"/>
            <a:ext cx="611981" cy="2247494"/>
            <a:chOff x="7000946" y="4276339"/>
            <a:chExt cx="815975" cy="2996658"/>
          </a:xfrm>
        </p:grpSpPr>
        <p:grpSp>
          <p:nvGrpSpPr>
            <p:cNvPr id="66" name="Group 65"/>
            <p:cNvGrpSpPr/>
            <p:nvPr/>
          </p:nvGrpSpPr>
          <p:grpSpPr>
            <a:xfrm>
              <a:off x="7000946" y="4276339"/>
              <a:ext cx="815975" cy="1536701"/>
              <a:chOff x="7000946" y="4276339"/>
              <a:chExt cx="815975" cy="153670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15" name="Freeform 79"/>
              <p:cNvSpPr>
                <a:spLocks/>
              </p:cNvSpPr>
              <p:nvPr/>
            </p:nvSpPr>
            <p:spPr bwMode="auto">
              <a:xfrm>
                <a:off x="7061271" y="4276339"/>
                <a:ext cx="755650" cy="1536700"/>
              </a:xfrm>
              <a:custGeom>
                <a:avLst/>
                <a:gdLst>
                  <a:gd name="T0" fmla="*/ 410 w 715"/>
                  <a:gd name="T1" fmla="*/ 0 h 1452"/>
                  <a:gd name="T2" fmla="*/ 248 w 715"/>
                  <a:gd name="T3" fmla="*/ 0 h 1452"/>
                  <a:gd name="T4" fmla="*/ 190 w 715"/>
                  <a:gd name="T5" fmla="*/ 57 h 1452"/>
                  <a:gd name="T6" fmla="*/ 248 w 715"/>
                  <a:gd name="T7" fmla="*/ 115 h 1452"/>
                  <a:gd name="T8" fmla="*/ 261 w 715"/>
                  <a:gd name="T9" fmla="*/ 115 h 1452"/>
                  <a:gd name="T10" fmla="*/ 261 w 715"/>
                  <a:gd name="T11" fmla="*/ 686 h 1452"/>
                  <a:gd name="T12" fmla="*/ 239 w 715"/>
                  <a:gd name="T13" fmla="*/ 690 h 1452"/>
                  <a:gd name="T14" fmla="*/ 290 w 715"/>
                  <a:gd name="T15" fmla="*/ 880 h 1452"/>
                  <a:gd name="T16" fmla="*/ 290 w 715"/>
                  <a:gd name="T17" fmla="*/ 880 h 1452"/>
                  <a:gd name="T18" fmla="*/ 290 w 715"/>
                  <a:gd name="T19" fmla="*/ 881 h 1452"/>
                  <a:gd name="T20" fmla="*/ 290 w 715"/>
                  <a:gd name="T21" fmla="*/ 881 h 1452"/>
                  <a:gd name="T22" fmla="*/ 290 w 715"/>
                  <a:gd name="T23" fmla="*/ 882 h 1452"/>
                  <a:gd name="T24" fmla="*/ 290 w 715"/>
                  <a:gd name="T25" fmla="*/ 883 h 1452"/>
                  <a:gd name="T26" fmla="*/ 290 w 715"/>
                  <a:gd name="T27" fmla="*/ 883 h 1452"/>
                  <a:gd name="T28" fmla="*/ 290 w 715"/>
                  <a:gd name="T29" fmla="*/ 884 h 1452"/>
                  <a:gd name="T30" fmla="*/ 290 w 715"/>
                  <a:gd name="T31" fmla="*/ 884 h 1452"/>
                  <a:gd name="T32" fmla="*/ 290 w 715"/>
                  <a:gd name="T33" fmla="*/ 885 h 1452"/>
                  <a:gd name="T34" fmla="*/ 290 w 715"/>
                  <a:gd name="T35" fmla="*/ 885 h 1452"/>
                  <a:gd name="T36" fmla="*/ 290 w 715"/>
                  <a:gd name="T37" fmla="*/ 885 h 1452"/>
                  <a:gd name="T38" fmla="*/ 290 w 715"/>
                  <a:gd name="T39" fmla="*/ 885 h 1452"/>
                  <a:gd name="T40" fmla="*/ 290 w 715"/>
                  <a:gd name="T41" fmla="*/ 885 h 1452"/>
                  <a:gd name="T42" fmla="*/ 290 w 715"/>
                  <a:gd name="T43" fmla="*/ 885 h 1452"/>
                  <a:gd name="T44" fmla="*/ 0 w 715"/>
                  <a:gd name="T45" fmla="*/ 1268 h 1452"/>
                  <a:gd name="T46" fmla="*/ 329 w 715"/>
                  <a:gd name="T47" fmla="*/ 1452 h 1452"/>
                  <a:gd name="T48" fmla="*/ 715 w 715"/>
                  <a:gd name="T49" fmla="*/ 1066 h 1452"/>
                  <a:gd name="T50" fmla="*/ 397 w 715"/>
                  <a:gd name="T51" fmla="*/ 686 h 1452"/>
                  <a:gd name="T52" fmla="*/ 397 w 715"/>
                  <a:gd name="T53" fmla="*/ 115 h 1452"/>
                  <a:gd name="T54" fmla="*/ 410 w 715"/>
                  <a:gd name="T55" fmla="*/ 115 h 1452"/>
                  <a:gd name="T56" fmla="*/ 468 w 715"/>
                  <a:gd name="T57" fmla="*/ 57 h 1452"/>
                  <a:gd name="T58" fmla="*/ 410 w 715"/>
                  <a:gd name="T59" fmla="*/ 0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5" h="1452">
                    <a:moveTo>
                      <a:pt x="410" y="0"/>
                    </a:moveTo>
                    <a:cubicBezTo>
                      <a:pt x="248" y="0"/>
                      <a:pt x="248" y="0"/>
                      <a:pt x="248" y="0"/>
                    </a:cubicBezTo>
                    <a:cubicBezTo>
                      <a:pt x="216" y="0"/>
                      <a:pt x="190" y="26"/>
                      <a:pt x="190" y="57"/>
                    </a:cubicBezTo>
                    <a:cubicBezTo>
                      <a:pt x="190" y="89"/>
                      <a:pt x="216" y="115"/>
                      <a:pt x="248" y="115"/>
                    </a:cubicBezTo>
                    <a:cubicBezTo>
                      <a:pt x="261" y="115"/>
                      <a:pt x="261" y="115"/>
                      <a:pt x="261" y="115"/>
                    </a:cubicBezTo>
                    <a:cubicBezTo>
                      <a:pt x="261" y="686"/>
                      <a:pt x="261" y="686"/>
                      <a:pt x="261" y="686"/>
                    </a:cubicBezTo>
                    <a:cubicBezTo>
                      <a:pt x="254" y="687"/>
                      <a:pt x="246" y="689"/>
                      <a:pt x="239" y="690"/>
                    </a:cubicBezTo>
                    <a:cubicBezTo>
                      <a:pt x="271" y="746"/>
                      <a:pt x="289" y="811"/>
                      <a:pt x="290" y="880"/>
                    </a:cubicBezTo>
                    <a:cubicBezTo>
                      <a:pt x="290" y="880"/>
                      <a:pt x="290" y="880"/>
                      <a:pt x="290" y="880"/>
                    </a:cubicBezTo>
                    <a:cubicBezTo>
                      <a:pt x="290" y="881"/>
                      <a:pt x="290" y="881"/>
                      <a:pt x="290" y="881"/>
                    </a:cubicBezTo>
                    <a:cubicBezTo>
                      <a:pt x="290" y="881"/>
                      <a:pt x="290" y="881"/>
                      <a:pt x="290" y="881"/>
                    </a:cubicBezTo>
                    <a:cubicBezTo>
                      <a:pt x="290" y="882"/>
                      <a:pt x="290" y="882"/>
                      <a:pt x="290" y="882"/>
                    </a:cubicBezTo>
                    <a:cubicBezTo>
                      <a:pt x="290" y="883"/>
                      <a:pt x="290" y="883"/>
                      <a:pt x="290" y="883"/>
                    </a:cubicBezTo>
                    <a:cubicBezTo>
                      <a:pt x="290" y="883"/>
                      <a:pt x="290" y="883"/>
                      <a:pt x="290" y="883"/>
                    </a:cubicBezTo>
                    <a:cubicBezTo>
                      <a:pt x="290" y="884"/>
                      <a:pt x="290" y="884"/>
                      <a:pt x="290" y="884"/>
                    </a:cubicBezTo>
                    <a:cubicBezTo>
                      <a:pt x="290" y="884"/>
                      <a:pt x="290" y="884"/>
                      <a:pt x="290" y="884"/>
                    </a:cubicBezTo>
                    <a:cubicBezTo>
                      <a:pt x="290" y="885"/>
                      <a:pt x="290" y="885"/>
                      <a:pt x="290" y="885"/>
                    </a:cubicBezTo>
                    <a:cubicBezTo>
                      <a:pt x="290" y="885"/>
                      <a:pt x="290" y="885"/>
                      <a:pt x="290" y="885"/>
                    </a:cubicBezTo>
                    <a:cubicBezTo>
                      <a:pt x="290" y="885"/>
                      <a:pt x="290" y="885"/>
                      <a:pt x="290" y="885"/>
                    </a:cubicBezTo>
                    <a:cubicBezTo>
                      <a:pt x="290" y="885"/>
                      <a:pt x="290" y="885"/>
                      <a:pt x="290" y="885"/>
                    </a:cubicBezTo>
                    <a:cubicBezTo>
                      <a:pt x="290" y="885"/>
                      <a:pt x="290" y="885"/>
                      <a:pt x="290" y="885"/>
                    </a:cubicBezTo>
                    <a:cubicBezTo>
                      <a:pt x="290" y="885"/>
                      <a:pt x="290" y="885"/>
                      <a:pt x="290" y="885"/>
                    </a:cubicBezTo>
                    <a:cubicBezTo>
                      <a:pt x="290" y="1068"/>
                      <a:pt x="168" y="1221"/>
                      <a:pt x="0" y="1268"/>
                    </a:cubicBezTo>
                    <a:cubicBezTo>
                      <a:pt x="68" y="1379"/>
                      <a:pt x="190" y="1452"/>
                      <a:pt x="329" y="1452"/>
                    </a:cubicBezTo>
                    <a:cubicBezTo>
                      <a:pt x="542" y="1452"/>
                      <a:pt x="715" y="1279"/>
                      <a:pt x="715" y="1066"/>
                    </a:cubicBezTo>
                    <a:cubicBezTo>
                      <a:pt x="715" y="876"/>
                      <a:pt x="578" y="718"/>
                      <a:pt x="397" y="686"/>
                    </a:cubicBezTo>
                    <a:cubicBezTo>
                      <a:pt x="397" y="115"/>
                      <a:pt x="397" y="115"/>
                      <a:pt x="397" y="115"/>
                    </a:cubicBezTo>
                    <a:cubicBezTo>
                      <a:pt x="410" y="115"/>
                      <a:pt x="410" y="115"/>
                      <a:pt x="410" y="115"/>
                    </a:cubicBezTo>
                    <a:cubicBezTo>
                      <a:pt x="442" y="115"/>
                      <a:pt x="468" y="89"/>
                      <a:pt x="468" y="57"/>
                    </a:cubicBezTo>
                    <a:cubicBezTo>
                      <a:pt x="468" y="26"/>
                      <a:pt x="442" y="0"/>
                      <a:pt x="41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00946" y="4398577"/>
                <a:ext cx="815975" cy="1414463"/>
                <a:chOff x="7000946" y="4398577"/>
                <a:chExt cx="815975" cy="1414463"/>
              </a:xfrm>
            </p:grpSpPr>
            <p:sp>
              <p:nvSpPr>
                <p:cNvPr id="216" name="Freeform 80"/>
                <p:cNvSpPr>
                  <a:spLocks noEditPoints="1"/>
                </p:cNvSpPr>
                <p:nvPr/>
              </p:nvSpPr>
              <p:spPr bwMode="auto">
                <a:xfrm>
                  <a:off x="7180333" y="5006589"/>
                  <a:ext cx="187325" cy="204788"/>
                </a:xfrm>
                <a:custGeom>
                  <a:avLst/>
                  <a:gdLst>
                    <a:gd name="T0" fmla="*/ 178 w 178"/>
                    <a:gd name="T1" fmla="*/ 194 h 194"/>
                    <a:gd name="T2" fmla="*/ 178 w 178"/>
                    <a:gd name="T3" fmla="*/ 194 h 194"/>
                    <a:gd name="T4" fmla="*/ 178 w 178"/>
                    <a:gd name="T5" fmla="*/ 194 h 194"/>
                    <a:gd name="T6" fmla="*/ 178 w 178"/>
                    <a:gd name="T7" fmla="*/ 193 h 194"/>
                    <a:gd name="T8" fmla="*/ 178 w 178"/>
                    <a:gd name="T9" fmla="*/ 193 h 194"/>
                    <a:gd name="T10" fmla="*/ 178 w 178"/>
                    <a:gd name="T11" fmla="*/ 193 h 194"/>
                    <a:gd name="T12" fmla="*/ 178 w 178"/>
                    <a:gd name="T13" fmla="*/ 191 h 194"/>
                    <a:gd name="T14" fmla="*/ 178 w 178"/>
                    <a:gd name="T15" fmla="*/ 192 h 194"/>
                    <a:gd name="T16" fmla="*/ 178 w 178"/>
                    <a:gd name="T17" fmla="*/ 191 h 194"/>
                    <a:gd name="T18" fmla="*/ 178 w 178"/>
                    <a:gd name="T19" fmla="*/ 190 h 194"/>
                    <a:gd name="T20" fmla="*/ 178 w 178"/>
                    <a:gd name="T21" fmla="*/ 191 h 194"/>
                    <a:gd name="T22" fmla="*/ 178 w 178"/>
                    <a:gd name="T23" fmla="*/ 190 h 194"/>
                    <a:gd name="T24" fmla="*/ 127 w 178"/>
                    <a:gd name="T25" fmla="*/ 0 h 194"/>
                    <a:gd name="T26" fmla="*/ 79 w 178"/>
                    <a:gd name="T27" fmla="*/ 15 h 194"/>
                    <a:gd name="T28" fmla="*/ 44 w 178"/>
                    <a:gd name="T29" fmla="*/ 48 h 194"/>
                    <a:gd name="T30" fmla="*/ 24 w 178"/>
                    <a:gd name="T31" fmla="*/ 42 h 194"/>
                    <a:gd name="T32" fmla="*/ 0 w 178"/>
                    <a:gd name="T33" fmla="*/ 56 h 194"/>
                    <a:gd name="T34" fmla="*/ 163 w 178"/>
                    <a:gd name="T35" fmla="*/ 87 h 194"/>
                    <a:gd name="T36" fmla="*/ 178 w 178"/>
                    <a:gd name="T37" fmla="*/ 190 h 194"/>
                    <a:gd name="T38" fmla="*/ 127 w 178"/>
                    <a:gd name="T39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8" h="194">
                      <a:moveTo>
                        <a:pt x="178" y="194"/>
                      </a:moveTo>
                      <a:cubicBezTo>
                        <a:pt x="178" y="194"/>
                        <a:pt x="178" y="194"/>
                        <a:pt x="178" y="194"/>
                      </a:cubicBezTo>
                      <a:cubicBezTo>
                        <a:pt x="178" y="194"/>
                        <a:pt x="178" y="194"/>
                        <a:pt x="178" y="194"/>
                      </a:cubicBezTo>
                      <a:moveTo>
                        <a:pt x="178" y="193"/>
                      </a:moveTo>
                      <a:cubicBezTo>
                        <a:pt x="178" y="193"/>
                        <a:pt x="178" y="193"/>
                        <a:pt x="178" y="193"/>
                      </a:cubicBezTo>
                      <a:cubicBezTo>
                        <a:pt x="178" y="193"/>
                        <a:pt x="178" y="193"/>
                        <a:pt x="178" y="193"/>
                      </a:cubicBezTo>
                      <a:moveTo>
                        <a:pt x="178" y="191"/>
                      </a:moveTo>
                      <a:cubicBezTo>
                        <a:pt x="178" y="192"/>
                        <a:pt x="178" y="192"/>
                        <a:pt x="178" y="192"/>
                      </a:cubicBezTo>
                      <a:cubicBezTo>
                        <a:pt x="178" y="192"/>
                        <a:pt x="178" y="192"/>
                        <a:pt x="178" y="191"/>
                      </a:cubicBezTo>
                      <a:moveTo>
                        <a:pt x="178" y="190"/>
                      </a:moveTo>
                      <a:cubicBezTo>
                        <a:pt x="178" y="191"/>
                        <a:pt x="178" y="191"/>
                        <a:pt x="178" y="191"/>
                      </a:cubicBezTo>
                      <a:cubicBezTo>
                        <a:pt x="178" y="191"/>
                        <a:pt x="178" y="191"/>
                        <a:pt x="178" y="190"/>
                      </a:cubicBezTo>
                      <a:moveTo>
                        <a:pt x="127" y="0"/>
                      </a:moveTo>
                      <a:cubicBezTo>
                        <a:pt x="111" y="4"/>
                        <a:pt x="94" y="9"/>
                        <a:pt x="79" y="15"/>
                      </a:cubicBezTo>
                      <a:cubicBezTo>
                        <a:pt x="78" y="34"/>
                        <a:pt x="62" y="48"/>
                        <a:pt x="44" y="48"/>
                      </a:cubicBezTo>
                      <a:cubicBezTo>
                        <a:pt x="36" y="48"/>
                        <a:pt x="29" y="46"/>
                        <a:pt x="24" y="42"/>
                      </a:cubicBezTo>
                      <a:cubicBezTo>
                        <a:pt x="16" y="46"/>
                        <a:pt x="8" y="51"/>
                        <a:pt x="0" y="56"/>
                      </a:cubicBezTo>
                      <a:cubicBezTo>
                        <a:pt x="51" y="57"/>
                        <a:pt x="106" y="66"/>
                        <a:pt x="163" y="87"/>
                      </a:cubicBezTo>
                      <a:cubicBezTo>
                        <a:pt x="173" y="120"/>
                        <a:pt x="178" y="154"/>
                        <a:pt x="178" y="190"/>
                      </a:cubicBezTo>
                      <a:cubicBezTo>
                        <a:pt x="177" y="121"/>
                        <a:pt x="159" y="56"/>
                        <a:pt x="127" y="0"/>
                      </a:cubicBez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475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7" name="Freeform 81"/>
                <p:cNvSpPr>
                  <a:spLocks/>
                </p:cNvSpPr>
                <p:nvPr/>
              </p:nvSpPr>
              <p:spPr bwMode="auto">
                <a:xfrm>
                  <a:off x="7205733" y="5022464"/>
                  <a:ext cx="57150" cy="34925"/>
                </a:xfrm>
                <a:custGeom>
                  <a:avLst/>
                  <a:gdLst>
                    <a:gd name="T0" fmla="*/ 55 w 55"/>
                    <a:gd name="T1" fmla="*/ 0 h 33"/>
                    <a:gd name="T2" fmla="*/ 0 w 55"/>
                    <a:gd name="T3" fmla="*/ 27 h 33"/>
                    <a:gd name="T4" fmla="*/ 20 w 55"/>
                    <a:gd name="T5" fmla="*/ 33 h 33"/>
                    <a:gd name="T6" fmla="*/ 55 w 55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33">
                      <a:moveTo>
                        <a:pt x="55" y="0"/>
                      </a:moveTo>
                      <a:cubicBezTo>
                        <a:pt x="35" y="8"/>
                        <a:pt x="17" y="17"/>
                        <a:pt x="0" y="27"/>
                      </a:cubicBezTo>
                      <a:cubicBezTo>
                        <a:pt x="5" y="31"/>
                        <a:pt x="12" y="33"/>
                        <a:pt x="20" y="33"/>
                      </a:cubicBezTo>
                      <a:cubicBezTo>
                        <a:pt x="38" y="33"/>
                        <a:pt x="54" y="19"/>
                        <a:pt x="55" y="0"/>
                      </a:cubicBezTo>
                    </a:path>
                  </a:pathLst>
                </a:custGeom>
                <a:solidFill>
                  <a:srgbClr val="E4CD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8" name="Freeform 82"/>
                <p:cNvSpPr>
                  <a:spLocks/>
                </p:cNvSpPr>
                <p:nvPr/>
              </p:nvSpPr>
              <p:spPr bwMode="auto">
                <a:xfrm>
                  <a:off x="7075558" y="5065327"/>
                  <a:ext cx="292100" cy="147638"/>
                </a:xfrm>
                <a:custGeom>
                  <a:avLst/>
                  <a:gdLst>
                    <a:gd name="T0" fmla="*/ 98 w 276"/>
                    <a:gd name="T1" fmla="*/ 0 h 139"/>
                    <a:gd name="T2" fmla="*/ 0 w 276"/>
                    <a:gd name="T3" fmla="*/ 97 h 139"/>
                    <a:gd name="T4" fmla="*/ 114 w 276"/>
                    <a:gd name="T5" fmla="*/ 88 h 139"/>
                    <a:gd name="T6" fmla="*/ 275 w 276"/>
                    <a:gd name="T7" fmla="*/ 109 h 139"/>
                    <a:gd name="T8" fmla="*/ 276 w 276"/>
                    <a:gd name="T9" fmla="*/ 139 h 139"/>
                    <a:gd name="T10" fmla="*/ 276 w 276"/>
                    <a:gd name="T11" fmla="*/ 138 h 139"/>
                    <a:gd name="T12" fmla="*/ 276 w 276"/>
                    <a:gd name="T13" fmla="*/ 138 h 139"/>
                    <a:gd name="T14" fmla="*/ 276 w 276"/>
                    <a:gd name="T15" fmla="*/ 137 h 139"/>
                    <a:gd name="T16" fmla="*/ 276 w 276"/>
                    <a:gd name="T17" fmla="*/ 137 h 139"/>
                    <a:gd name="T18" fmla="*/ 276 w 276"/>
                    <a:gd name="T19" fmla="*/ 136 h 139"/>
                    <a:gd name="T20" fmla="*/ 276 w 276"/>
                    <a:gd name="T21" fmla="*/ 135 h 139"/>
                    <a:gd name="T22" fmla="*/ 276 w 276"/>
                    <a:gd name="T23" fmla="*/ 135 h 139"/>
                    <a:gd name="T24" fmla="*/ 276 w 276"/>
                    <a:gd name="T25" fmla="*/ 134 h 139"/>
                    <a:gd name="T26" fmla="*/ 276 w 276"/>
                    <a:gd name="T27" fmla="*/ 134 h 139"/>
                    <a:gd name="T28" fmla="*/ 261 w 276"/>
                    <a:gd name="T29" fmla="*/ 31 h 139"/>
                    <a:gd name="T30" fmla="*/ 98 w 276"/>
                    <a:gd name="T3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6" h="139">
                      <a:moveTo>
                        <a:pt x="98" y="0"/>
                      </a:moveTo>
                      <a:cubicBezTo>
                        <a:pt x="60" y="26"/>
                        <a:pt x="27" y="59"/>
                        <a:pt x="0" y="97"/>
                      </a:cubicBezTo>
                      <a:cubicBezTo>
                        <a:pt x="39" y="91"/>
                        <a:pt x="77" y="88"/>
                        <a:pt x="114" y="88"/>
                      </a:cubicBezTo>
                      <a:cubicBezTo>
                        <a:pt x="172" y="88"/>
                        <a:pt x="226" y="95"/>
                        <a:pt x="275" y="109"/>
                      </a:cubicBezTo>
                      <a:cubicBezTo>
                        <a:pt x="276" y="119"/>
                        <a:pt x="276" y="129"/>
                        <a:pt x="276" y="139"/>
                      </a:cubicBezTo>
                      <a:cubicBezTo>
                        <a:pt x="276" y="139"/>
                        <a:pt x="276" y="139"/>
                        <a:pt x="276" y="138"/>
                      </a:cubicBezTo>
                      <a:cubicBezTo>
                        <a:pt x="276" y="138"/>
                        <a:pt x="276" y="138"/>
                        <a:pt x="276" y="138"/>
                      </a:cubicBezTo>
                      <a:cubicBezTo>
                        <a:pt x="276" y="138"/>
                        <a:pt x="276" y="138"/>
                        <a:pt x="276" y="137"/>
                      </a:cubicBezTo>
                      <a:cubicBezTo>
                        <a:pt x="276" y="137"/>
                        <a:pt x="276" y="137"/>
                        <a:pt x="276" y="137"/>
                      </a:cubicBezTo>
                      <a:cubicBezTo>
                        <a:pt x="276" y="137"/>
                        <a:pt x="276" y="137"/>
                        <a:pt x="276" y="136"/>
                      </a:cubicBezTo>
                      <a:cubicBezTo>
                        <a:pt x="276" y="136"/>
                        <a:pt x="276" y="136"/>
                        <a:pt x="276" y="135"/>
                      </a:cubicBezTo>
                      <a:cubicBezTo>
                        <a:pt x="276" y="135"/>
                        <a:pt x="276" y="135"/>
                        <a:pt x="276" y="135"/>
                      </a:cubicBezTo>
                      <a:cubicBezTo>
                        <a:pt x="276" y="135"/>
                        <a:pt x="276" y="135"/>
                        <a:pt x="276" y="134"/>
                      </a:cubicBezTo>
                      <a:cubicBezTo>
                        <a:pt x="276" y="134"/>
                        <a:pt x="276" y="134"/>
                        <a:pt x="276" y="134"/>
                      </a:cubicBezTo>
                      <a:cubicBezTo>
                        <a:pt x="276" y="98"/>
                        <a:pt x="271" y="64"/>
                        <a:pt x="261" y="31"/>
                      </a:cubicBezTo>
                      <a:cubicBezTo>
                        <a:pt x="204" y="10"/>
                        <a:pt x="149" y="1"/>
                        <a:pt x="98" y="0"/>
                      </a:cubicBezTo>
                    </a:path>
                  </a:pathLst>
                </a:custGeom>
                <a:solidFill>
                  <a:srgbClr val="E4CD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9" name="Freeform 83"/>
                <p:cNvSpPr>
                  <a:spLocks/>
                </p:cNvSpPr>
                <p:nvPr/>
              </p:nvSpPr>
              <p:spPr bwMode="auto">
                <a:xfrm>
                  <a:off x="7032696" y="5158989"/>
                  <a:ext cx="334962" cy="458788"/>
                </a:xfrm>
                <a:custGeom>
                  <a:avLst/>
                  <a:gdLst>
                    <a:gd name="T0" fmla="*/ 155 w 317"/>
                    <a:gd name="T1" fmla="*/ 0 h 434"/>
                    <a:gd name="T2" fmla="*/ 41 w 317"/>
                    <a:gd name="T3" fmla="*/ 9 h 434"/>
                    <a:gd name="T4" fmla="*/ 0 w 317"/>
                    <a:gd name="T5" fmla="*/ 83 h 434"/>
                    <a:gd name="T6" fmla="*/ 155 w 317"/>
                    <a:gd name="T7" fmla="*/ 68 h 434"/>
                    <a:gd name="T8" fmla="*/ 316 w 317"/>
                    <a:gd name="T9" fmla="*/ 88 h 434"/>
                    <a:gd name="T10" fmla="*/ 27 w 317"/>
                    <a:gd name="T11" fmla="*/ 434 h 434"/>
                    <a:gd name="T12" fmla="*/ 27 w 317"/>
                    <a:gd name="T13" fmla="*/ 434 h 434"/>
                    <a:gd name="T14" fmla="*/ 317 w 317"/>
                    <a:gd name="T15" fmla="*/ 51 h 434"/>
                    <a:gd name="T16" fmla="*/ 317 w 317"/>
                    <a:gd name="T17" fmla="*/ 51 h 434"/>
                    <a:gd name="T18" fmla="*/ 317 w 317"/>
                    <a:gd name="T19" fmla="*/ 51 h 434"/>
                    <a:gd name="T20" fmla="*/ 316 w 317"/>
                    <a:gd name="T21" fmla="*/ 21 h 434"/>
                    <a:gd name="T22" fmla="*/ 155 w 317"/>
                    <a:gd name="T23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7" h="434">
                      <a:moveTo>
                        <a:pt x="155" y="0"/>
                      </a:moveTo>
                      <a:cubicBezTo>
                        <a:pt x="118" y="0"/>
                        <a:pt x="80" y="3"/>
                        <a:pt x="41" y="9"/>
                      </a:cubicBezTo>
                      <a:cubicBezTo>
                        <a:pt x="25" y="32"/>
                        <a:pt x="11" y="56"/>
                        <a:pt x="0" y="83"/>
                      </a:cubicBezTo>
                      <a:cubicBezTo>
                        <a:pt x="54" y="73"/>
                        <a:pt x="106" y="68"/>
                        <a:pt x="155" y="68"/>
                      </a:cubicBezTo>
                      <a:cubicBezTo>
                        <a:pt x="213" y="68"/>
                        <a:pt x="267" y="75"/>
                        <a:pt x="316" y="88"/>
                      </a:cubicBezTo>
                      <a:cubicBezTo>
                        <a:pt x="300" y="254"/>
                        <a:pt x="183" y="391"/>
                        <a:pt x="27" y="434"/>
                      </a:cubicBezTo>
                      <a:cubicBezTo>
                        <a:pt x="27" y="434"/>
                        <a:pt x="27" y="434"/>
                        <a:pt x="27" y="434"/>
                      </a:cubicBezTo>
                      <a:cubicBezTo>
                        <a:pt x="195" y="387"/>
                        <a:pt x="317" y="234"/>
                        <a:pt x="317" y="51"/>
                      </a:cubicBezTo>
                      <a:cubicBezTo>
                        <a:pt x="317" y="51"/>
                        <a:pt x="317" y="51"/>
                        <a:pt x="317" y="51"/>
                      </a:cubicBezTo>
                      <a:cubicBezTo>
                        <a:pt x="317" y="51"/>
                        <a:pt x="317" y="51"/>
                        <a:pt x="317" y="51"/>
                      </a:cubicBezTo>
                      <a:cubicBezTo>
                        <a:pt x="317" y="41"/>
                        <a:pt x="317" y="31"/>
                        <a:pt x="316" y="21"/>
                      </a:cubicBezTo>
                      <a:cubicBezTo>
                        <a:pt x="267" y="7"/>
                        <a:pt x="213" y="0"/>
                        <a:pt x="155" y="0"/>
                      </a:cubicBezTo>
                    </a:path>
                  </a:pathLst>
                </a:custGeom>
                <a:solidFill>
                  <a:srgbClr val="E3C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0" name="Freeform 84"/>
                <p:cNvSpPr>
                  <a:spLocks/>
                </p:cNvSpPr>
                <p:nvPr/>
              </p:nvSpPr>
              <p:spPr bwMode="auto">
                <a:xfrm>
                  <a:off x="7000946" y="5230427"/>
                  <a:ext cx="366712" cy="387350"/>
                </a:xfrm>
                <a:custGeom>
                  <a:avLst/>
                  <a:gdLst>
                    <a:gd name="T0" fmla="*/ 185 w 346"/>
                    <a:gd name="T1" fmla="*/ 0 h 366"/>
                    <a:gd name="T2" fmla="*/ 30 w 346"/>
                    <a:gd name="T3" fmla="*/ 15 h 366"/>
                    <a:gd name="T4" fmla="*/ 0 w 346"/>
                    <a:gd name="T5" fmla="*/ 164 h 366"/>
                    <a:gd name="T6" fmla="*/ 57 w 346"/>
                    <a:gd name="T7" fmla="*/ 366 h 366"/>
                    <a:gd name="T8" fmla="*/ 346 w 346"/>
                    <a:gd name="T9" fmla="*/ 20 h 366"/>
                    <a:gd name="T10" fmla="*/ 185 w 346"/>
                    <a:gd name="T11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6" h="366">
                      <a:moveTo>
                        <a:pt x="185" y="0"/>
                      </a:moveTo>
                      <a:cubicBezTo>
                        <a:pt x="136" y="0"/>
                        <a:pt x="84" y="5"/>
                        <a:pt x="30" y="15"/>
                      </a:cubicBezTo>
                      <a:cubicBezTo>
                        <a:pt x="11" y="61"/>
                        <a:pt x="0" y="111"/>
                        <a:pt x="0" y="164"/>
                      </a:cubicBezTo>
                      <a:cubicBezTo>
                        <a:pt x="0" y="238"/>
                        <a:pt x="21" y="307"/>
                        <a:pt x="57" y="366"/>
                      </a:cubicBezTo>
                      <a:cubicBezTo>
                        <a:pt x="213" y="323"/>
                        <a:pt x="330" y="186"/>
                        <a:pt x="346" y="20"/>
                      </a:cubicBezTo>
                      <a:cubicBezTo>
                        <a:pt x="297" y="7"/>
                        <a:pt x="243" y="0"/>
                        <a:pt x="185" y="0"/>
                      </a:cubicBezTo>
                    </a:path>
                  </a:pathLst>
                </a:custGeom>
                <a:solidFill>
                  <a:srgbClr val="E2C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1" name="Oval 85"/>
                <p:cNvSpPr>
                  <a:spLocks noChangeArrowheads="1"/>
                </p:cNvSpPr>
                <p:nvPr/>
              </p:nvSpPr>
              <p:spPr bwMode="auto">
                <a:xfrm>
                  <a:off x="7259708" y="5109777"/>
                  <a:ext cx="50800" cy="50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2" name="Oval 86"/>
                <p:cNvSpPr>
                  <a:spLocks noChangeArrowheads="1"/>
                </p:cNvSpPr>
                <p:nvPr/>
              </p:nvSpPr>
              <p:spPr bwMode="auto">
                <a:xfrm>
                  <a:off x="7088258" y="5225664"/>
                  <a:ext cx="95250" cy="9366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3" name="Oval 87"/>
                <p:cNvSpPr>
                  <a:spLocks noChangeArrowheads="1"/>
                </p:cNvSpPr>
                <p:nvPr/>
              </p:nvSpPr>
              <p:spPr bwMode="auto">
                <a:xfrm>
                  <a:off x="7408933" y="5189152"/>
                  <a:ext cx="71437" cy="7302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4" name="Oval 88"/>
                <p:cNvSpPr>
                  <a:spLocks noChangeArrowheads="1"/>
                </p:cNvSpPr>
                <p:nvPr/>
              </p:nvSpPr>
              <p:spPr bwMode="auto">
                <a:xfrm>
                  <a:off x="7643883" y="5182802"/>
                  <a:ext cx="71437" cy="698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5" name="Oval 89"/>
                <p:cNvSpPr>
                  <a:spLocks noChangeArrowheads="1"/>
                </p:cNvSpPr>
                <p:nvPr/>
              </p:nvSpPr>
              <p:spPr bwMode="auto">
                <a:xfrm>
                  <a:off x="7535933" y="5089139"/>
                  <a:ext cx="41275" cy="4286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6" name="Oval 90"/>
                <p:cNvSpPr>
                  <a:spLocks noChangeArrowheads="1"/>
                </p:cNvSpPr>
                <p:nvPr/>
              </p:nvSpPr>
              <p:spPr bwMode="auto">
                <a:xfrm>
                  <a:off x="7389883" y="4890702"/>
                  <a:ext cx="69850" cy="7302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7" name="Oval 91"/>
                <p:cNvSpPr>
                  <a:spLocks noChangeArrowheads="1"/>
                </p:cNvSpPr>
                <p:nvPr/>
              </p:nvSpPr>
              <p:spPr bwMode="auto">
                <a:xfrm>
                  <a:off x="7345433" y="4708139"/>
                  <a:ext cx="128587" cy="1285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8" name="Oval 92"/>
                <p:cNvSpPr>
                  <a:spLocks noChangeArrowheads="1"/>
                </p:cNvSpPr>
                <p:nvPr/>
              </p:nvSpPr>
              <p:spPr bwMode="auto">
                <a:xfrm>
                  <a:off x="7421633" y="4509702"/>
                  <a:ext cx="47625" cy="4762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9" name="Oval 93"/>
                <p:cNvSpPr>
                  <a:spLocks noChangeArrowheads="1"/>
                </p:cNvSpPr>
                <p:nvPr/>
              </p:nvSpPr>
              <p:spPr bwMode="auto">
                <a:xfrm>
                  <a:off x="7353371" y="4398577"/>
                  <a:ext cx="71437" cy="698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0" name="Freeform 94"/>
                <p:cNvSpPr>
                  <a:spLocks/>
                </p:cNvSpPr>
                <p:nvPr/>
              </p:nvSpPr>
              <p:spPr bwMode="auto">
                <a:xfrm>
                  <a:off x="7000946" y="5217727"/>
                  <a:ext cx="815975" cy="595313"/>
                </a:xfrm>
                <a:custGeom>
                  <a:avLst/>
                  <a:gdLst>
                    <a:gd name="T0" fmla="*/ 287 w 772"/>
                    <a:gd name="T1" fmla="*/ 136 h 563"/>
                    <a:gd name="T2" fmla="*/ 1 w 772"/>
                    <a:gd name="T3" fmla="*/ 151 h 563"/>
                    <a:gd name="T4" fmla="*/ 0 w 772"/>
                    <a:gd name="T5" fmla="*/ 177 h 563"/>
                    <a:gd name="T6" fmla="*/ 386 w 772"/>
                    <a:gd name="T7" fmla="*/ 563 h 563"/>
                    <a:gd name="T8" fmla="*/ 772 w 772"/>
                    <a:gd name="T9" fmla="*/ 177 h 563"/>
                    <a:gd name="T10" fmla="*/ 758 w 772"/>
                    <a:gd name="T11" fmla="*/ 71 h 563"/>
                    <a:gd name="T12" fmla="*/ 287 w 772"/>
                    <a:gd name="T13" fmla="*/ 136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2" h="563">
                      <a:moveTo>
                        <a:pt x="287" y="136"/>
                      </a:moveTo>
                      <a:cubicBezTo>
                        <a:pt x="194" y="185"/>
                        <a:pt x="77" y="170"/>
                        <a:pt x="1" y="151"/>
                      </a:cubicBezTo>
                      <a:cubicBezTo>
                        <a:pt x="0" y="159"/>
                        <a:pt x="0" y="168"/>
                        <a:pt x="0" y="177"/>
                      </a:cubicBezTo>
                      <a:cubicBezTo>
                        <a:pt x="0" y="390"/>
                        <a:pt x="173" y="563"/>
                        <a:pt x="386" y="563"/>
                      </a:cubicBezTo>
                      <a:cubicBezTo>
                        <a:pt x="599" y="563"/>
                        <a:pt x="772" y="390"/>
                        <a:pt x="772" y="177"/>
                      </a:cubicBezTo>
                      <a:cubicBezTo>
                        <a:pt x="772" y="140"/>
                        <a:pt x="767" y="105"/>
                        <a:pt x="758" y="71"/>
                      </a:cubicBezTo>
                      <a:cubicBezTo>
                        <a:pt x="564" y="0"/>
                        <a:pt x="409" y="72"/>
                        <a:pt x="287" y="1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1" name="Freeform 95"/>
                <p:cNvSpPr>
                  <a:spLocks/>
                </p:cNvSpPr>
                <p:nvPr/>
              </p:nvSpPr>
              <p:spPr bwMode="auto">
                <a:xfrm>
                  <a:off x="7000946" y="5336789"/>
                  <a:ext cx="815975" cy="476250"/>
                </a:xfrm>
                <a:custGeom>
                  <a:avLst/>
                  <a:gdLst>
                    <a:gd name="T0" fmla="*/ 319 w 772"/>
                    <a:gd name="T1" fmla="*/ 68 h 450"/>
                    <a:gd name="T2" fmla="*/ 0 w 772"/>
                    <a:gd name="T3" fmla="*/ 76 h 450"/>
                    <a:gd name="T4" fmla="*/ 386 w 772"/>
                    <a:gd name="T5" fmla="*/ 450 h 450"/>
                    <a:gd name="T6" fmla="*/ 772 w 772"/>
                    <a:gd name="T7" fmla="*/ 64 h 450"/>
                    <a:gd name="T8" fmla="*/ 771 w 772"/>
                    <a:gd name="T9" fmla="*/ 34 h 450"/>
                    <a:gd name="T10" fmla="*/ 319 w 772"/>
                    <a:gd name="T11" fmla="*/ 68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450">
                      <a:moveTo>
                        <a:pt x="319" y="68"/>
                      </a:moveTo>
                      <a:cubicBezTo>
                        <a:pt x="177" y="116"/>
                        <a:pt x="64" y="97"/>
                        <a:pt x="0" y="76"/>
                      </a:cubicBezTo>
                      <a:cubicBezTo>
                        <a:pt x="6" y="284"/>
                        <a:pt x="177" y="450"/>
                        <a:pt x="386" y="450"/>
                      </a:cubicBezTo>
                      <a:cubicBezTo>
                        <a:pt x="599" y="450"/>
                        <a:pt x="772" y="277"/>
                        <a:pt x="772" y="64"/>
                      </a:cubicBezTo>
                      <a:cubicBezTo>
                        <a:pt x="772" y="54"/>
                        <a:pt x="772" y="44"/>
                        <a:pt x="771" y="34"/>
                      </a:cubicBezTo>
                      <a:cubicBezTo>
                        <a:pt x="647" y="0"/>
                        <a:pt x="490" y="9"/>
                        <a:pt x="319" y="6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2" name="Freeform 96"/>
                <p:cNvSpPr>
                  <a:spLocks/>
                </p:cNvSpPr>
                <p:nvPr/>
              </p:nvSpPr>
              <p:spPr bwMode="auto">
                <a:xfrm>
                  <a:off x="7008883" y="5405052"/>
                  <a:ext cx="808037" cy="407988"/>
                </a:xfrm>
                <a:custGeom>
                  <a:avLst/>
                  <a:gdLst>
                    <a:gd name="T0" fmla="*/ 311 w 763"/>
                    <a:gd name="T1" fmla="*/ 68 h 385"/>
                    <a:gd name="T2" fmla="*/ 0 w 763"/>
                    <a:gd name="T3" fmla="*/ 79 h 385"/>
                    <a:gd name="T4" fmla="*/ 378 w 763"/>
                    <a:gd name="T5" fmla="*/ 385 h 385"/>
                    <a:gd name="T6" fmla="*/ 763 w 763"/>
                    <a:gd name="T7" fmla="*/ 35 h 385"/>
                    <a:gd name="T8" fmla="*/ 311 w 763"/>
                    <a:gd name="T9" fmla="*/ 68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3" h="385">
                      <a:moveTo>
                        <a:pt x="311" y="68"/>
                      </a:moveTo>
                      <a:cubicBezTo>
                        <a:pt x="175" y="114"/>
                        <a:pt x="66" y="99"/>
                        <a:pt x="0" y="79"/>
                      </a:cubicBezTo>
                      <a:cubicBezTo>
                        <a:pt x="37" y="254"/>
                        <a:pt x="192" y="385"/>
                        <a:pt x="378" y="385"/>
                      </a:cubicBezTo>
                      <a:cubicBezTo>
                        <a:pt x="579" y="385"/>
                        <a:pt x="745" y="231"/>
                        <a:pt x="763" y="35"/>
                      </a:cubicBezTo>
                      <a:cubicBezTo>
                        <a:pt x="638" y="0"/>
                        <a:pt x="482" y="10"/>
                        <a:pt x="311" y="68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342" name="Rectangle 341"/>
            <p:cNvSpPr/>
            <p:nvPr/>
          </p:nvSpPr>
          <p:spPr>
            <a:xfrm>
              <a:off x="7160455" y="5779475"/>
              <a:ext cx="590843" cy="149352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343" name="TextBox 342"/>
          <p:cNvSpPr txBox="1"/>
          <p:nvPr/>
        </p:nvSpPr>
        <p:spPr>
          <a:xfrm rot="21017470">
            <a:off x="4583850" y="6051003"/>
            <a:ext cx="1639087" cy="39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dgwick Ave" panose="00000500000000000000" pitchFamily="2" charset="0"/>
              </a:rPr>
              <a:t>Experiment</a:t>
            </a:r>
          </a:p>
        </p:txBody>
      </p:sp>
      <p:sp>
        <p:nvSpPr>
          <p:cNvPr id="297" name="Rectangle 5">
            <a:hlinkClick r:id="rId2" action="ppaction://hlinksldjump"/>
          </p:cNvPr>
          <p:cNvSpPr/>
          <p:nvPr/>
        </p:nvSpPr>
        <p:spPr>
          <a:xfrm>
            <a:off x="1581152" y="6554116"/>
            <a:ext cx="251461" cy="239597"/>
          </a:xfrm>
          <a:custGeom>
            <a:avLst/>
            <a:gdLst/>
            <a:ahLst/>
            <a:cxnLst/>
            <a:rect l="l" t="t" r="r" b="b"/>
            <a:pathLst>
              <a:path w="745587" h="710409">
                <a:moveTo>
                  <a:pt x="372794" y="0"/>
                </a:moveTo>
                <a:lnTo>
                  <a:pt x="745587" y="400929"/>
                </a:lnTo>
                <a:lnTo>
                  <a:pt x="633048" y="400929"/>
                </a:lnTo>
                <a:lnTo>
                  <a:pt x="633048" y="710409"/>
                </a:lnTo>
                <a:lnTo>
                  <a:pt x="112544" y="710409"/>
                </a:lnTo>
                <a:lnTo>
                  <a:pt x="112544" y="400929"/>
                </a:lnTo>
                <a:lnTo>
                  <a:pt x="0" y="40092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1350"/>
          </a:p>
        </p:txBody>
      </p:sp>
      <p:sp>
        <p:nvSpPr>
          <p:cNvPr id="400" name="Title 6">
            <a:extLst>
              <a:ext uri="{FF2B5EF4-FFF2-40B4-BE49-F238E27FC236}">
                <a16:creationId xmlns:a16="http://schemas.microsoft.com/office/drawing/2014/main" xmlns="" id="{8514DA85-7EE2-4E66-98F7-08629CF3E468}"/>
              </a:ext>
            </a:extLst>
          </p:cNvPr>
          <p:cNvSpPr txBox="1">
            <a:spLocks/>
          </p:cNvSpPr>
          <p:nvPr/>
        </p:nvSpPr>
        <p:spPr>
          <a:xfrm>
            <a:off x="2178199" y="563003"/>
            <a:ext cx="7886700" cy="290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 spc="300">
                <a:solidFill>
                  <a:schemeClr val="bg1"/>
                </a:solidFill>
                <a:latin typeface="Sedgwick Av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he-IL" sz="4800" dirty="0">
                <a:solidFill>
                  <a:srgbClr val="FFFF00"/>
                </a:solidFill>
              </a:rPr>
              <a:t>מגי מועלם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723" y="92515"/>
            <a:ext cx="3370438" cy="425101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71" y="5705713"/>
            <a:ext cx="1036410" cy="1042506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4597082" y="892039"/>
            <a:ext cx="6109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בת קריית שמונה, רכזת מגמת לביוטכנולוגיה , מנהלת בית תיכון ( </a:t>
            </a:r>
            <a:r>
              <a:rPr lang="he-IL" sz="1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דנציגר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) , מנהלת תחום מדעים רשת עמל ...מתאמת תחום הפודטק מול מערכת החינוך ( מטעם עריית קש)</a:t>
            </a:r>
          </a:p>
          <a:p>
            <a:pPr algn="r">
              <a:lnSpc>
                <a:spcPct val="150000"/>
              </a:lnSpc>
            </a:pP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סטודנטית לתואר שלישי בטכניון </a:t>
            </a:r>
          </a:p>
          <a:p>
            <a:pPr algn="r">
              <a:lnSpc>
                <a:spcPct val="150000"/>
              </a:lnSpc>
            </a:pP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מאמינה </a:t>
            </a:r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בהוראה חדשנית ליצירת סקרנות וחדוות למידה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.</a:t>
            </a:r>
            <a:endParaRPr lang="he-IL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, </a:t>
            </a:r>
            <a:r>
              <a:rPr lang="he-IL" sz="1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אקספו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 במילנו, פעילה בשבט גונן.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IGEM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Gisha" panose="020B0502040204020203" pitchFamily="34" charset="-79"/>
              </a:rPr>
              <a:t> (מדליית כסף, זהב) 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isha" panose="020B0502040204020203" pitchFamily="34" charset="-79"/>
              </a:rPr>
              <a:t>זוכת פרס "מורה לחיים" (טכניון), לוחם צדק בחינוך (עמותת קדמה), "המורה של מדינה " בקטגוריית הוראת מדעים</a:t>
            </a:r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7103324" y="5861805"/>
            <a:ext cx="556883" cy="392415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Sedgwick Ave" panose="00000500000000000000" pitchFamily="2" charset="0"/>
              </a:rPr>
              <a:t>CO</a:t>
            </a:r>
            <a:r>
              <a:rPr lang="id-ID" sz="2000" b="1" baseline="-25000" dirty="0">
                <a:solidFill>
                  <a:schemeClr val="bg1"/>
                </a:solidFill>
                <a:latin typeface="Sedgwick Ave" panose="00000500000000000000" pitchFamily="2" charset="0"/>
              </a:rPr>
              <a:t>2</a:t>
            </a:r>
            <a:endParaRPr lang="en-US" sz="2000" b="1" baseline="-25000" dirty="0">
              <a:solidFill>
                <a:schemeClr val="bg1"/>
              </a:solidFill>
              <a:latin typeface="Sedgwick A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67" grpId="0"/>
      <p:bldP spid="382" grpId="0"/>
      <p:bldP spid="387" grpId="0"/>
      <p:bldP spid="389" grpId="0"/>
      <p:bldP spid="391" grpId="0"/>
      <p:bldP spid="343" grpId="0"/>
      <p:bldP spid="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827690" y="192401"/>
            <a:ext cx="10515600" cy="1706256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אצבע הגליל אז והיום, קשיים וחלומות...</a:t>
            </a:r>
            <a:b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"ועכשיו...מסמרים ונוצות ציפור שלא עפה??"</a:t>
            </a:r>
            <a:b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1800" dirty="0"/>
          </a:p>
        </p:txBody>
      </p:sp>
      <p:pic>
        <p:nvPicPr>
          <p:cNvPr id="11" name="מציין מיקום תוכן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1675" y="2242344"/>
            <a:ext cx="5264260" cy="3524250"/>
          </a:xfrm>
          <a:prstGeom prst="rect">
            <a:avLst/>
          </a:prstGeom>
        </p:spPr>
      </p:pic>
      <p:pic>
        <p:nvPicPr>
          <p:cNvPr id="10" name="מציין מיקום תוכן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5490" y="2242344"/>
            <a:ext cx="495398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68036" y="1280606"/>
            <a:ext cx="10515600" cy="1325562"/>
          </a:xfrm>
        </p:spPr>
        <p:txBody>
          <a:bodyPr>
            <a:normAutofit fontScale="90000"/>
          </a:bodyPr>
          <a:lstStyle/>
          <a:p>
            <a:pPr lvl="0" algn="r">
              <a:spcBef>
                <a:spcPts val="1000"/>
              </a:spcBef>
            </a:pPr>
            <a:r>
              <a:rPr lang="he-I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כוחה של קהילה</a:t>
            </a:r>
            <a:r>
              <a:rPr lang="he-I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8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עיקר </a:t>
            </a:r>
            <a:r>
              <a:rPr lang="he-IL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מהותו וערכו של היחיד אינו בזכות היותו יצור מובדל, אלא בזכות היותו חלק מציבור אנושי </a:t>
            </a:r>
            <a:r>
              <a:rPr lang="he-IL" sz="28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גדול.</a:t>
            </a:r>
            <a:r>
              <a:rPr lang="he-IL" sz="20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                                                              אלברט </a:t>
            </a:r>
            <a:r>
              <a:rPr lang="he-IL" sz="20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איינשטיין</a:t>
            </a:r>
            <a:r>
              <a:rPr lang="he-IL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lang="he-IL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</a:br>
            <a:r>
              <a:rPr lang="he-IL" sz="20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lang="he-IL" sz="20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</a:br>
            <a:endParaRPr lang="he-I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-815" t="11551" r="4269" b="36496"/>
          <a:stretch/>
        </p:blipFill>
        <p:spPr>
          <a:xfrm>
            <a:off x="2819400" y="2606168"/>
            <a:ext cx="3283527" cy="1924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5345" y="4530436"/>
            <a:ext cx="6068291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 smtClean="0"/>
              <a:t>לקחי הקורונה (סירה אחת)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 smtClean="0"/>
              <a:t>אילו יחסי גומלין קיימים באזור בתחום החינוך?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 smtClean="0"/>
              <a:t>אילו קהילות יוזמות (מעבר ללומדות)</a:t>
            </a:r>
            <a:r>
              <a:rPr lang="en-US" sz="1400" dirty="0" smtClean="0"/>
              <a:t> </a:t>
            </a:r>
            <a:r>
              <a:rPr lang="he-IL" sz="1400" dirty="0" smtClean="0"/>
              <a:t>קיימות בחינוך?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 smtClean="0"/>
              <a:t>מהי המשמעות שלנו (כאנשי חינוך)</a:t>
            </a:r>
            <a:r>
              <a:rPr lang="en-US" sz="1400" dirty="0" smtClean="0"/>
              <a:t> </a:t>
            </a:r>
            <a:r>
              <a:rPr lang="he-IL" sz="1400" dirty="0" smtClean="0"/>
              <a:t>לשינוי מסוג זה בתהליך אזורי, קהילתי?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 smtClean="0"/>
              <a:t>הערכה למערך החינוכי הקיים (תיאוריית 1%)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91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"היסטוריה </a:t>
            </a:r>
            <a:r>
              <a:rPr lang="he-I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כותבים, היסטוריה </a:t>
            </a:r>
            <a:r>
              <a:rPr lang="he-I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עושים" </a:t>
            </a:r>
            <a:r>
              <a:rPr lang="he-IL" sz="2400" dirty="0" smtClean="0"/>
              <a:t>(דוד בן גוריון)</a:t>
            </a:r>
            <a:r>
              <a:rPr lang="en-US" sz="2400" dirty="0" smtClean="0"/>
              <a:t> 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חשיבה מערכתית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 smtClean="0"/>
              <a:t>שינוי בצורת החשיבה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 smtClean="0"/>
              <a:t>יחסי גומלין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dirty="0" smtClean="0"/>
              <a:t>שפה תרבותית- חינוכית חדשה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* 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מעבר מצרכנות ליצרנות</a:t>
            </a:r>
          </a:p>
          <a:p>
            <a:r>
              <a:rPr lang="he-IL" dirty="0" smtClean="0"/>
              <a:t>היכולת </a:t>
            </a:r>
            <a:r>
              <a:rPr lang="he-IL" dirty="0"/>
              <a:t>לשנות ולהוביל מהלכים משמעותיים חייבת להיות </a:t>
            </a:r>
            <a:r>
              <a:rPr lang="he-IL" dirty="0" smtClean="0"/>
              <a:t>פנימית </a:t>
            </a:r>
            <a:r>
              <a:rPr lang="he-IL" dirty="0"/>
              <a:t>עם אמונה </a:t>
            </a:r>
            <a:r>
              <a:rPr lang="he-IL" dirty="0" smtClean="0"/>
              <a:t>מלאה בתהליך. </a:t>
            </a:r>
          </a:p>
          <a:p>
            <a:pPr marL="0" indent="0">
              <a:buNone/>
            </a:pPr>
            <a:r>
              <a:rPr lang="he-IL" dirty="0"/>
              <a:t> 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23485" b="12475"/>
          <a:stretch/>
        </p:blipFill>
        <p:spPr>
          <a:xfrm>
            <a:off x="6026727" y="2147455"/>
            <a:ext cx="5174239" cy="2616518"/>
          </a:xfrm>
          <a:prstGeom prst="rect">
            <a:avLst/>
          </a:prstGeom>
        </p:spPr>
      </p:pic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6175447" y="1454727"/>
            <a:ext cx="5181600" cy="4351337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קהילות בגליל (</a:t>
            </a:r>
            <a:r>
              <a:rPr lang="he-IL" dirty="0"/>
              <a:t>ו</a:t>
            </a:r>
            <a:r>
              <a:rPr lang="he-IL" dirty="0" smtClean="0"/>
              <a:t>בקרית שמונה)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97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CF923B9-D3D9-3D42-BD87-27EEFA4A9E2D}"/>
              </a:ext>
            </a:extLst>
          </p:cNvPr>
          <p:cNvCxnSpPr>
            <a:cxnSpLocks noChangeAspect="1"/>
            <a:stCxn id="235" idx="5"/>
            <a:endCxn id="280" idx="1"/>
          </p:cNvCxnSpPr>
          <p:nvPr/>
        </p:nvCxnSpPr>
        <p:spPr bwMode="auto">
          <a:xfrm>
            <a:off x="3417887" y="2511865"/>
            <a:ext cx="2122222" cy="12464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52D363F5-0DDA-2E45-90DB-10C47EF25A74}"/>
              </a:ext>
            </a:extLst>
          </p:cNvPr>
          <p:cNvCxnSpPr>
            <a:cxnSpLocks noChangeAspect="1"/>
            <a:stCxn id="235" idx="4"/>
            <a:endCxn id="271" idx="0"/>
          </p:cNvCxnSpPr>
          <p:nvPr/>
        </p:nvCxnSpPr>
        <p:spPr bwMode="auto">
          <a:xfrm flipH="1">
            <a:off x="2306123" y="2631054"/>
            <a:ext cx="824019" cy="336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5E35D01C-54E2-D24F-AA35-A0276E677C4C}"/>
              </a:ext>
            </a:extLst>
          </p:cNvPr>
          <p:cNvCxnSpPr>
            <a:cxnSpLocks noChangeAspect="1"/>
            <a:stCxn id="271" idx="6"/>
            <a:endCxn id="186" idx="2"/>
          </p:cNvCxnSpPr>
          <p:nvPr/>
        </p:nvCxnSpPr>
        <p:spPr bwMode="auto">
          <a:xfrm>
            <a:off x="2713056" y="3374894"/>
            <a:ext cx="1011992" cy="7123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B896E5BA-DA47-FD4E-A649-692AEBDF22CB}"/>
              </a:ext>
            </a:extLst>
          </p:cNvPr>
          <p:cNvCxnSpPr>
            <a:cxnSpLocks noChangeAspect="1"/>
            <a:stCxn id="186" idx="7"/>
            <a:endCxn id="246" idx="3"/>
          </p:cNvCxnSpPr>
          <p:nvPr/>
        </p:nvCxnSpPr>
        <p:spPr bwMode="auto">
          <a:xfrm flipV="1">
            <a:off x="4419729" y="2718492"/>
            <a:ext cx="1494495" cy="10810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xmlns="" id="{81EEFD1A-9A69-1A4D-BE8F-47291B8E47E9}"/>
              </a:ext>
            </a:extLst>
          </p:cNvPr>
          <p:cNvCxnSpPr>
            <a:cxnSpLocks noChangeAspect="1"/>
            <a:stCxn id="240" idx="6"/>
            <a:endCxn id="246" idx="2"/>
          </p:cNvCxnSpPr>
          <p:nvPr/>
        </p:nvCxnSpPr>
        <p:spPr bwMode="auto">
          <a:xfrm flipV="1">
            <a:off x="5047227" y="2430748"/>
            <a:ext cx="747808" cy="134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4BCB1689-6BFD-354B-87A1-FCED230C8E96}"/>
              </a:ext>
            </a:extLst>
          </p:cNvPr>
          <p:cNvCxnSpPr>
            <a:cxnSpLocks noChangeAspect="1"/>
            <a:stCxn id="252" idx="2"/>
            <a:endCxn id="246" idx="6"/>
          </p:cNvCxnSpPr>
          <p:nvPr/>
        </p:nvCxnSpPr>
        <p:spPr bwMode="auto">
          <a:xfrm flipH="1">
            <a:off x="6608904" y="2263379"/>
            <a:ext cx="870157" cy="167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EDCA779C-14CC-4746-BB74-0A80983F8DE3}"/>
              </a:ext>
            </a:extLst>
          </p:cNvPr>
          <p:cNvCxnSpPr>
            <a:cxnSpLocks noChangeAspect="1"/>
            <a:stCxn id="179" idx="0"/>
            <a:endCxn id="252" idx="4"/>
          </p:cNvCxnSpPr>
          <p:nvPr/>
        </p:nvCxnSpPr>
        <p:spPr bwMode="auto">
          <a:xfrm flipV="1">
            <a:off x="7454921" y="2670313"/>
            <a:ext cx="431075" cy="3765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16CDA7B0-BD26-094A-809D-68B83652F566}"/>
              </a:ext>
            </a:extLst>
          </p:cNvPr>
          <p:cNvCxnSpPr>
            <a:cxnSpLocks noChangeAspect="1"/>
            <a:stCxn id="179" idx="7"/>
            <a:endCxn id="206" idx="4"/>
          </p:cNvCxnSpPr>
          <p:nvPr/>
        </p:nvCxnSpPr>
        <p:spPr bwMode="auto">
          <a:xfrm flipV="1">
            <a:off x="7742666" y="2691420"/>
            <a:ext cx="1401314" cy="474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BC30CD1A-C8ED-4A49-BBCA-ED9B4656C099}"/>
              </a:ext>
            </a:extLst>
          </p:cNvPr>
          <p:cNvCxnSpPr>
            <a:cxnSpLocks noChangeAspect="1"/>
            <a:stCxn id="266" idx="0"/>
            <a:endCxn id="258" idx="5"/>
          </p:cNvCxnSpPr>
          <p:nvPr/>
        </p:nvCxnSpPr>
        <p:spPr bwMode="auto">
          <a:xfrm flipH="1" flipV="1">
            <a:off x="9393672" y="3538053"/>
            <a:ext cx="333784" cy="469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xmlns="" id="{F2AE7589-C509-564F-85E9-B2A73FF2DC6B}"/>
              </a:ext>
            </a:extLst>
          </p:cNvPr>
          <p:cNvCxnSpPr>
            <a:cxnSpLocks noChangeAspect="1"/>
            <a:stCxn id="266" idx="1"/>
            <a:endCxn id="246" idx="5"/>
          </p:cNvCxnSpPr>
          <p:nvPr/>
        </p:nvCxnSpPr>
        <p:spPr bwMode="auto">
          <a:xfrm flipH="1" flipV="1">
            <a:off x="6489716" y="2718494"/>
            <a:ext cx="2949995" cy="14085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E7F7905E-E4D8-A74D-A9F5-2B7DC6318938}"/>
              </a:ext>
            </a:extLst>
          </p:cNvPr>
          <p:cNvCxnSpPr>
            <a:cxnSpLocks noChangeAspect="1"/>
            <a:stCxn id="235" idx="6"/>
            <a:endCxn id="240" idx="2"/>
          </p:cNvCxnSpPr>
          <p:nvPr/>
        </p:nvCxnSpPr>
        <p:spPr bwMode="auto">
          <a:xfrm>
            <a:off x="3537075" y="2224120"/>
            <a:ext cx="696282" cy="2200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xmlns="" id="{5F7BBF3A-AE0B-404D-A943-F1D6F075DFF1}"/>
              </a:ext>
            </a:extLst>
          </p:cNvPr>
          <p:cNvCxnSpPr>
            <a:cxnSpLocks noChangeAspect="1"/>
            <a:stCxn id="279" idx="7"/>
            <a:endCxn id="252" idx="3"/>
          </p:cNvCxnSpPr>
          <p:nvPr/>
        </p:nvCxnSpPr>
        <p:spPr bwMode="auto">
          <a:xfrm flipV="1">
            <a:off x="6059816" y="2551126"/>
            <a:ext cx="1538433" cy="11514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xmlns="" id="{75458757-A8A9-9842-9990-765765A5730B}"/>
              </a:ext>
            </a:extLst>
          </p:cNvPr>
          <p:cNvCxnSpPr>
            <a:cxnSpLocks noChangeAspect="1"/>
            <a:stCxn id="279" idx="6"/>
            <a:endCxn id="179" idx="2"/>
          </p:cNvCxnSpPr>
          <p:nvPr/>
        </p:nvCxnSpPr>
        <p:spPr bwMode="auto">
          <a:xfrm flipV="1">
            <a:off x="6179004" y="3453752"/>
            <a:ext cx="868982" cy="53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xmlns="" id="{8E4003A6-3C3D-4F44-AF29-FF1CB67827D3}"/>
              </a:ext>
            </a:extLst>
          </p:cNvPr>
          <p:cNvCxnSpPr>
            <a:cxnSpLocks noChangeAspect="1"/>
            <a:stCxn id="186" idx="6"/>
            <a:endCxn id="279" idx="2"/>
          </p:cNvCxnSpPr>
          <p:nvPr/>
        </p:nvCxnSpPr>
        <p:spPr bwMode="auto">
          <a:xfrm flipV="1">
            <a:off x="4538917" y="3990276"/>
            <a:ext cx="826219" cy="969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xmlns="" id="{DF061332-9C5A-274F-8C2E-D2F382BE2236}"/>
              </a:ext>
            </a:extLst>
          </p:cNvPr>
          <p:cNvCxnSpPr>
            <a:cxnSpLocks noChangeAspect="1"/>
            <a:stCxn id="186" idx="1"/>
            <a:endCxn id="235" idx="5"/>
          </p:cNvCxnSpPr>
          <p:nvPr/>
        </p:nvCxnSpPr>
        <p:spPr bwMode="auto">
          <a:xfrm flipH="1" flipV="1">
            <a:off x="3417886" y="2511866"/>
            <a:ext cx="426350" cy="12876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xmlns="" id="{E2E42277-48A2-4C42-A682-D4C4743368A9}"/>
              </a:ext>
            </a:extLst>
          </p:cNvPr>
          <p:cNvCxnSpPr>
            <a:cxnSpLocks noChangeAspect="1"/>
            <a:stCxn id="179" idx="6"/>
            <a:endCxn id="266" idx="2"/>
          </p:cNvCxnSpPr>
          <p:nvPr/>
        </p:nvCxnSpPr>
        <p:spPr bwMode="auto">
          <a:xfrm>
            <a:off x="7861855" y="3453752"/>
            <a:ext cx="1458667" cy="9610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515DA0C3-2B1C-994E-9DE6-1D7A6505CDE6}"/>
              </a:ext>
            </a:extLst>
          </p:cNvPr>
          <p:cNvCxnSpPr>
            <a:cxnSpLocks noChangeAspect="1"/>
            <a:stCxn id="186" idx="0"/>
            <a:endCxn id="240" idx="4"/>
          </p:cNvCxnSpPr>
          <p:nvPr/>
        </p:nvCxnSpPr>
        <p:spPr bwMode="auto">
          <a:xfrm flipV="1">
            <a:off x="4131982" y="2851122"/>
            <a:ext cx="508310" cy="8292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>
                <a:alpha val="29412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7" name="רשויות">
            <a:extLst>
              <a:ext uri="{FF2B5EF4-FFF2-40B4-BE49-F238E27FC236}">
                <a16:creationId xmlns:a16="http://schemas.microsoft.com/office/drawing/2014/main" xmlns="" id="{2FD974E8-3702-0F45-8C72-4336D43A77F3}"/>
              </a:ext>
            </a:extLst>
          </p:cNvPr>
          <p:cNvGrpSpPr/>
          <p:nvPr/>
        </p:nvGrpSpPr>
        <p:grpSpPr>
          <a:xfrm>
            <a:off x="7047986" y="3046818"/>
            <a:ext cx="813869" cy="813869"/>
            <a:chOff x="5465545" y="3555193"/>
            <a:chExt cx="792000" cy="792000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98454F88-B304-E34E-A9BE-87103328C286}"/>
                </a:ext>
              </a:extLst>
            </p:cNvPr>
            <p:cNvSpPr/>
            <p:nvPr/>
          </p:nvSpPr>
          <p:spPr>
            <a:xfrm>
              <a:off x="5465545" y="3555193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180" name="רשויות">
              <a:extLst>
                <a:ext uri="{FF2B5EF4-FFF2-40B4-BE49-F238E27FC236}">
                  <a16:creationId xmlns:a16="http://schemas.microsoft.com/office/drawing/2014/main" xmlns="" id="{D855BA88-D47D-5F44-A12E-0C92D26EE722}"/>
                </a:ext>
              </a:extLst>
            </p:cNvPr>
            <p:cNvGrpSpPr/>
            <p:nvPr/>
          </p:nvGrpSpPr>
          <p:grpSpPr>
            <a:xfrm>
              <a:off x="5533141" y="3631967"/>
              <a:ext cx="638454" cy="638454"/>
              <a:chOff x="5385259" y="1014153"/>
              <a:chExt cx="728076" cy="728076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xmlns="" id="{7692E959-8673-2242-B861-FD2EBC574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6260" y="1191688"/>
                <a:ext cx="326075" cy="373006"/>
              </a:xfrm>
              <a:prstGeom prst="rect">
                <a:avLst/>
              </a:prstGeom>
            </p:spPr>
          </p:pic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C9D50EFB-9F57-5E4B-8C12-4066FE001A0A}"/>
                  </a:ext>
                </a:extLst>
              </p:cNvPr>
              <p:cNvSpPr/>
              <p:nvPr/>
            </p:nvSpPr>
            <p:spPr>
              <a:xfrm>
                <a:off x="5385259" y="1014153"/>
                <a:ext cx="728076" cy="728076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</p:grpSp>
      <p:sp>
        <p:nvSpPr>
          <p:cNvPr id="183" name="מלבן 8">
            <a:extLst>
              <a:ext uri="{FF2B5EF4-FFF2-40B4-BE49-F238E27FC236}">
                <a16:creationId xmlns:a16="http://schemas.microsoft.com/office/drawing/2014/main" xmlns="" id="{7AB1FA09-93D2-9444-9414-0D18497CE394}"/>
              </a:ext>
            </a:extLst>
          </p:cNvPr>
          <p:cNvSpPr/>
          <p:nvPr/>
        </p:nvSpPr>
        <p:spPr>
          <a:xfrm>
            <a:off x="6837144" y="2866367"/>
            <a:ext cx="722407" cy="2263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רשויות</a:t>
            </a:r>
          </a:p>
        </p:txBody>
      </p:sp>
      <p:grpSp>
        <p:nvGrpSpPr>
          <p:cNvPr id="185" name="ממשלה">
            <a:extLst>
              <a:ext uri="{FF2B5EF4-FFF2-40B4-BE49-F238E27FC236}">
                <a16:creationId xmlns:a16="http://schemas.microsoft.com/office/drawing/2014/main" xmlns="" id="{D8CFEF5C-14ED-AE47-927F-A80258071145}"/>
              </a:ext>
            </a:extLst>
          </p:cNvPr>
          <p:cNvGrpSpPr/>
          <p:nvPr/>
        </p:nvGrpSpPr>
        <p:grpSpPr>
          <a:xfrm>
            <a:off x="3725049" y="3680325"/>
            <a:ext cx="813869" cy="813868"/>
            <a:chOff x="3916165" y="3123352"/>
            <a:chExt cx="792000" cy="792000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183B0E20-CC0D-594F-BC4E-BF79EF4FF0E2}"/>
                </a:ext>
              </a:extLst>
            </p:cNvPr>
            <p:cNvSpPr/>
            <p:nvPr/>
          </p:nvSpPr>
          <p:spPr>
            <a:xfrm>
              <a:off x="3916165" y="3123352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30" name="ממשלה">
              <a:extLst>
                <a:ext uri="{FF2B5EF4-FFF2-40B4-BE49-F238E27FC236}">
                  <a16:creationId xmlns:a16="http://schemas.microsoft.com/office/drawing/2014/main" xmlns="" id="{1E49BD07-815D-8548-8B3D-1DEC069DD84A}"/>
                </a:ext>
              </a:extLst>
            </p:cNvPr>
            <p:cNvGrpSpPr/>
            <p:nvPr/>
          </p:nvGrpSpPr>
          <p:grpSpPr>
            <a:xfrm>
              <a:off x="4010837" y="3193727"/>
              <a:ext cx="638454" cy="638454"/>
              <a:chOff x="6429946" y="1014153"/>
              <a:chExt cx="728076" cy="728076"/>
            </a:xfrm>
          </p:grpSpPr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xmlns="" id="{C5AE6569-33F8-2640-8FA7-6C2BF87D6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2712" y="1142152"/>
                <a:ext cx="422542" cy="422542"/>
              </a:xfrm>
              <a:prstGeom prst="rect">
                <a:avLst/>
              </a:prstGeom>
            </p:spPr>
          </p:pic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xmlns="" id="{2BE7AB57-3808-4E47-A9F2-DFD3BD14C690}"/>
                  </a:ext>
                </a:extLst>
              </p:cNvPr>
              <p:cNvSpPr/>
              <p:nvPr/>
            </p:nvSpPr>
            <p:spPr>
              <a:xfrm>
                <a:off x="6429946" y="1014153"/>
                <a:ext cx="728076" cy="728076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</p:grpSp>
      <p:sp>
        <p:nvSpPr>
          <p:cNvPr id="233" name="מלבן 8">
            <a:extLst>
              <a:ext uri="{FF2B5EF4-FFF2-40B4-BE49-F238E27FC236}">
                <a16:creationId xmlns:a16="http://schemas.microsoft.com/office/drawing/2014/main" xmlns="" id="{87236AF2-74EB-9B46-B2D0-E4A4F87F4416}"/>
              </a:ext>
            </a:extLst>
          </p:cNvPr>
          <p:cNvSpPr/>
          <p:nvPr/>
        </p:nvSpPr>
        <p:spPr>
          <a:xfrm>
            <a:off x="4373925" y="3876660"/>
            <a:ext cx="722408" cy="2263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ממשלה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xmlns="" id="{97C16C5F-50B9-494A-B937-36FC0738172E}"/>
              </a:ext>
            </a:extLst>
          </p:cNvPr>
          <p:cNvSpPr/>
          <p:nvPr/>
        </p:nvSpPr>
        <p:spPr>
          <a:xfrm>
            <a:off x="2723205" y="1817186"/>
            <a:ext cx="813870" cy="813869"/>
          </a:xfrm>
          <a:prstGeom prst="ellipse">
            <a:avLst/>
          </a:prstGeom>
          <a:solidFill>
            <a:srgbClr val="09202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BE27E91A-1D0D-2F40-AA4A-A80C6E5EF9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148" y="2045955"/>
            <a:ext cx="349194" cy="349194"/>
          </a:xfrm>
          <a:prstGeom prst="rect">
            <a:avLst/>
          </a:prstGeom>
        </p:spPr>
      </p:pic>
      <p:sp>
        <p:nvSpPr>
          <p:cNvPr id="237" name="Oval 236">
            <a:extLst>
              <a:ext uri="{FF2B5EF4-FFF2-40B4-BE49-F238E27FC236}">
                <a16:creationId xmlns:a16="http://schemas.microsoft.com/office/drawing/2014/main" xmlns="" id="{3261A6A8-3400-8141-B863-5BFA033C64D3}"/>
              </a:ext>
            </a:extLst>
          </p:cNvPr>
          <p:cNvSpPr/>
          <p:nvPr/>
        </p:nvSpPr>
        <p:spPr>
          <a:xfrm>
            <a:off x="2799702" y="1892510"/>
            <a:ext cx="656084" cy="656084"/>
          </a:xfrm>
          <a:prstGeom prst="ellipse">
            <a:avLst/>
          </a:prstGeom>
          <a:noFill/>
          <a:ln w="31750">
            <a:solidFill>
              <a:srgbClr val="E78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38" name="מלבן 8">
            <a:extLst>
              <a:ext uri="{FF2B5EF4-FFF2-40B4-BE49-F238E27FC236}">
                <a16:creationId xmlns:a16="http://schemas.microsoft.com/office/drawing/2014/main" xmlns="" id="{8321CA27-9D64-9342-8C6F-CCD952D4C339}"/>
              </a:ext>
            </a:extLst>
          </p:cNvPr>
          <p:cNvSpPr/>
          <p:nvPr/>
        </p:nvSpPr>
        <p:spPr>
          <a:xfrm>
            <a:off x="2842623" y="2550740"/>
            <a:ext cx="722408" cy="2263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תעשייה</a:t>
            </a:r>
          </a:p>
        </p:txBody>
      </p:sp>
      <p:grpSp>
        <p:nvGrpSpPr>
          <p:cNvPr id="239" name="אקדמיה ומחקר">
            <a:extLst>
              <a:ext uri="{FF2B5EF4-FFF2-40B4-BE49-F238E27FC236}">
                <a16:creationId xmlns:a16="http://schemas.microsoft.com/office/drawing/2014/main" xmlns="" id="{B7A5A77B-BBF5-C744-874B-16ADBC055B46}"/>
              </a:ext>
            </a:extLst>
          </p:cNvPr>
          <p:cNvGrpSpPr/>
          <p:nvPr/>
        </p:nvGrpSpPr>
        <p:grpSpPr>
          <a:xfrm>
            <a:off x="4233359" y="2037254"/>
            <a:ext cx="813869" cy="813869"/>
            <a:chOff x="5500660" y="1156396"/>
            <a:chExt cx="792000" cy="79200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xmlns="" id="{35CA6CEA-09EA-B946-8BA8-FA99A2994F3B}"/>
                </a:ext>
              </a:extLst>
            </p:cNvPr>
            <p:cNvSpPr/>
            <p:nvPr/>
          </p:nvSpPr>
          <p:spPr>
            <a:xfrm>
              <a:off x="5500660" y="1156396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41" name="אקדמיה">
              <a:extLst>
                <a:ext uri="{FF2B5EF4-FFF2-40B4-BE49-F238E27FC236}">
                  <a16:creationId xmlns:a16="http://schemas.microsoft.com/office/drawing/2014/main" xmlns="" id="{6ADECA62-8D14-2042-857F-FE4EA08ACB1D}"/>
                </a:ext>
              </a:extLst>
            </p:cNvPr>
            <p:cNvGrpSpPr/>
            <p:nvPr/>
          </p:nvGrpSpPr>
          <p:grpSpPr>
            <a:xfrm>
              <a:off x="5591563" y="1219210"/>
              <a:ext cx="638454" cy="638454"/>
              <a:chOff x="4381100" y="1895299"/>
              <a:chExt cx="728076" cy="728076"/>
            </a:xfrm>
          </p:grpSpPr>
          <p:pic>
            <p:nvPicPr>
              <p:cNvPr id="242" name="Picture 241">
                <a:extLst>
                  <a:ext uri="{FF2B5EF4-FFF2-40B4-BE49-F238E27FC236}">
                    <a16:creationId xmlns:a16="http://schemas.microsoft.com/office/drawing/2014/main" xmlns="" id="{A9CB92A1-E257-AF41-A47F-A9C878C83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2152" y="2063985"/>
                <a:ext cx="452598" cy="422541"/>
              </a:xfrm>
              <a:prstGeom prst="rect">
                <a:avLst/>
              </a:prstGeom>
            </p:spPr>
          </p:pic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3E33BAC7-6885-F54D-A4BE-E0EEDB4453A1}"/>
                  </a:ext>
                </a:extLst>
              </p:cNvPr>
              <p:cNvSpPr/>
              <p:nvPr/>
            </p:nvSpPr>
            <p:spPr>
              <a:xfrm>
                <a:off x="4381100" y="1895299"/>
                <a:ext cx="728076" cy="728076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</p:grpSp>
      <p:sp>
        <p:nvSpPr>
          <p:cNvPr id="244" name="מלבן 8">
            <a:extLst>
              <a:ext uri="{FF2B5EF4-FFF2-40B4-BE49-F238E27FC236}">
                <a16:creationId xmlns:a16="http://schemas.microsoft.com/office/drawing/2014/main" xmlns="" id="{50F1DAE4-B3E7-0442-B995-0EB165B5F8B6}"/>
              </a:ext>
            </a:extLst>
          </p:cNvPr>
          <p:cNvSpPr/>
          <p:nvPr/>
        </p:nvSpPr>
        <p:spPr>
          <a:xfrm>
            <a:off x="4640291" y="2597978"/>
            <a:ext cx="1159826" cy="36035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אקדמיה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              ומחקר</a:t>
            </a:r>
          </a:p>
        </p:txBody>
      </p:sp>
      <p:grpSp>
        <p:nvGrpSpPr>
          <p:cNvPr id="245" name="חינוך וקהילה">
            <a:extLst>
              <a:ext uri="{FF2B5EF4-FFF2-40B4-BE49-F238E27FC236}">
                <a16:creationId xmlns:a16="http://schemas.microsoft.com/office/drawing/2014/main" xmlns="" id="{B7371B78-BC5E-BC46-8A4D-634281C9296C}"/>
              </a:ext>
            </a:extLst>
          </p:cNvPr>
          <p:cNvGrpSpPr/>
          <p:nvPr/>
        </p:nvGrpSpPr>
        <p:grpSpPr>
          <a:xfrm>
            <a:off x="5684381" y="2023812"/>
            <a:ext cx="1021625" cy="1124400"/>
            <a:chOff x="7721637" y="777728"/>
            <a:chExt cx="994174" cy="1094187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xmlns="" id="{DE1F4A45-ADFE-B54A-A448-DB4793C242BC}"/>
                </a:ext>
              </a:extLst>
            </p:cNvPr>
            <p:cNvSpPr/>
            <p:nvPr/>
          </p:nvSpPr>
          <p:spPr>
            <a:xfrm>
              <a:off x="7829318" y="777728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47" name="קהילה וחינוך">
              <a:extLst>
                <a:ext uri="{FF2B5EF4-FFF2-40B4-BE49-F238E27FC236}">
                  <a16:creationId xmlns:a16="http://schemas.microsoft.com/office/drawing/2014/main" xmlns="" id="{0AD4D4F6-D748-ED48-957C-A591FEEBA079}"/>
                </a:ext>
              </a:extLst>
            </p:cNvPr>
            <p:cNvGrpSpPr/>
            <p:nvPr/>
          </p:nvGrpSpPr>
          <p:grpSpPr>
            <a:xfrm>
              <a:off x="7910014" y="862014"/>
              <a:ext cx="638454" cy="638454"/>
              <a:chOff x="6429946" y="3836688"/>
              <a:chExt cx="728076" cy="728076"/>
            </a:xfrm>
          </p:grpSpPr>
          <p:pic>
            <p:nvPicPr>
              <p:cNvPr id="249" name="Picture 248">
                <a:extLst>
                  <a:ext uri="{FF2B5EF4-FFF2-40B4-BE49-F238E27FC236}">
                    <a16:creationId xmlns:a16="http://schemas.microsoft.com/office/drawing/2014/main" xmlns="" id="{8E600E40-8A69-734A-A938-D129E1E11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2712" y="3987097"/>
                <a:ext cx="418860" cy="383681"/>
              </a:xfrm>
              <a:prstGeom prst="rect">
                <a:avLst/>
              </a:prstGeom>
            </p:spPr>
          </p:pic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xmlns="" id="{25EC15A8-07E5-F94C-8C99-B9995BAAEF46}"/>
                  </a:ext>
                </a:extLst>
              </p:cNvPr>
              <p:cNvSpPr/>
              <p:nvPr/>
            </p:nvSpPr>
            <p:spPr>
              <a:xfrm>
                <a:off x="6429946" y="3836688"/>
                <a:ext cx="728076" cy="728076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48" name="מלבן 8">
              <a:extLst>
                <a:ext uri="{FF2B5EF4-FFF2-40B4-BE49-F238E27FC236}">
                  <a16:creationId xmlns:a16="http://schemas.microsoft.com/office/drawing/2014/main" xmlns="" id="{76854DB2-7B73-A844-802E-DC2B097E61E8}"/>
                </a:ext>
              </a:extLst>
            </p:cNvPr>
            <p:cNvSpPr/>
            <p:nvPr/>
          </p:nvSpPr>
          <p:spPr>
            <a:xfrm>
              <a:off x="7721637" y="1521243"/>
              <a:ext cx="994174" cy="35067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871" b="1" i="0" u="none" strike="noStrike" kern="1200" cap="none" spc="0" normalizeH="0" baseline="0" noProof="0" dirty="0">
                  <a:ln>
                    <a:noFill/>
                  </a:ln>
                  <a:solidFill>
                    <a:srgbClr val="E98F19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חינוך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871" b="1" i="0" u="none" strike="noStrike" kern="1200" cap="none" spc="0" normalizeH="0" baseline="0" noProof="0" dirty="0">
                  <a:ln>
                    <a:noFill/>
                  </a:ln>
                  <a:solidFill>
                    <a:srgbClr val="E98F19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וקהילה</a:t>
              </a:r>
            </a:p>
          </p:txBody>
        </p:sp>
      </p:grpSp>
      <p:grpSp>
        <p:nvGrpSpPr>
          <p:cNvPr id="251" name="עסקים קטנים">
            <a:extLst>
              <a:ext uri="{FF2B5EF4-FFF2-40B4-BE49-F238E27FC236}">
                <a16:creationId xmlns:a16="http://schemas.microsoft.com/office/drawing/2014/main" xmlns="" id="{8ACB4EB3-8642-E845-90F2-DF758F0919F6}"/>
              </a:ext>
            </a:extLst>
          </p:cNvPr>
          <p:cNvGrpSpPr/>
          <p:nvPr/>
        </p:nvGrpSpPr>
        <p:grpSpPr>
          <a:xfrm>
            <a:off x="7479061" y="1856445"/>
            <a:ext cx="813869" cy="813869"/>
            <a:chOff x="7247636" y="1185435"/>
            <a:chExt cx="792000" cy="792000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xmlns="" id="{2A2FCED4-8CD7-D14C-BF58-C056D65AEA03}"/>
                </a:ext>
              </a:extLst>
            </p:cNvPr>
            <p:cNvSpPr/>
            <p:nvPr/>
          </p:nvSpPr>
          <p:spPr>
            <a:xfrm>
              <a:off x="7247636" y="1185435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53" name="SMB's">
              <a:extLst>
                <a:ext uri="{FF2B5EF4-FFF2-40B4-BE49-F238E27FC236}">
                  <a16:creationId xmlns:a16="http://schemas.microsoft.com/office/drawing/2014/main" xmlns="" id="{AD1ECD71-45AB-4F45-AE19-7E4F3E5DC9C1}"/>
                </a:ext>
              </a:extLst>
            </p:cNvPr>
            <p:cNvGrpSpPr/>
            <p:nvPr/>
          </p:nvGrpSpPr>
          <p:grpSpPr>
            <a:xfrm>
              <a:off x="7329853" y="1259429"/>
              <a:ext cx="638454" cy="638454"/>
              <a:chOff x="4381100" y="2848085"/>
              <a:chExt cx="728076" cy="728076"/>
            </a:xfrm>
          </p:grpSpPr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xmlns="" id="{51E0882C-6802-0849-8465-1EAA6DFFE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5085" y="3042070"/>
                <a:ext cx="340106" cy="340105"/>
              </a:xfrm>
              <a:prstGeom prst="rect">
                <a:avLst/>
              </a:prstGeom>
            </p:spPr>
          </p:pic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xmlns="" id="{9727C889-5793-EB4B-86A0-1753533A2ACE}"/>
                  </a:ext>
                </a:extLst>
              </p:cNvPr>
              <p:cNvSpPr/>
              <p:nvPr/>
            </p:nvSpPr>
            <p:spPr>
              <a:xfrm>
                <a:off x="4381100" y="2848085"/>
                <a:ext cx="728076" cy="728076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</p:grpSp>
      <p:sp>
        <p:nvSpPr>
          <p:cNvPr id="256" name="מלבן 8">
            <a:extLst>
              <a:ext uri="{FF2B5EF4-FFF2-40B4-BE49-F238E27FC236}">
                <a16:creationId xmlns:a16="http://schemas.microsoft.com/office/drawing/2014/main" xmlns="" id="{522628BD-0B87-4349-A171-C857970AC792}"/>
              </a:ext>
            </a:extLst>
          </p:cNvPr>
          <p:cNvSpPr/>
          <p:nvPr/>
        </p:nvSpPr>
        <p:spPr>
          <a:xfrm>
            <a:off x="6937956" y="1822983"/>
            <a:ext cx="1093079" cy="36035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עסקים</a:t>
            </a:r>
            <a:r>
              <a:rPr kumimoji="0" lang="en-US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/>
            </a:r>
            <a:br>
              <a:rPr kumimoji="0" lang="en-US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</a:b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      קטנים</a:t>
            </a:r>
          </a:p>
        </p:txBody>
      </p:sp>
      <p:grpSp>
        <p:nvGrpSpPr>
          <p:cNvPr id="257" name="יזמים">
            <a:extLst>
              <a:ext uri="{FF2B5EF4-FFF2-40B4-BE49-F238E27FC236}">
                <a16:creationId xmlns:a16="http://schemas.microsoft.com/office/drawing/2014/main" xmlns="" id="{6B5B96B5-4CB7-0643-897A-5571C12B729B}"/>
              </a:ext>
            </a:extLst>
          </p:cNvPr>
          <p:cNvGrpSpPr/>
          <p:nvPr/>
        </p:nvGrpSpPr>
        <p:grpSpPr>
          <a:xfrm>
            <a:off x="8304119" y="2843373"/>
            <a:ext cx="1208743" cy="813869"/>
            <a:chOff x="10157011" y="1768930"/>
            <a:chExt cx="1176264" cy="792000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B9605BA7-264E-314B-BA1E-B2C07AE6446A}"/>
                </a:ext>
              </a:extLst>
            </p:cNvPr>
            <p:cNvSpPr/>
            <p:nvPr/>
          </p:nvSpPr>
          <p:spPr>
            <a:xfrm>
              <a:off x="10541275" y="1768930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59" name="חברות הזנק">
              <a:extLst>
                <a:ext uri="{FF2B5EF4-FFF2-40B4-BE49-F238E27FC236}">
                  <a16:creationId xmlns:a16="http://schemas.microsoft.com/office/drawing/2014/main" xmlns="" id="{B1CD4EE2-2006-6048-B803-F2D55193DD90}"/>
                </a:ext>
              </a:extLst>
            </p:cNvPr>
            <p:cNvGrpSpPr/>
            <p:nvPr/>
          </p:nvGrpSpPr>
          <p:grpSpPr>
            <a:xfrm>
              <a:off x="10630439" y="1780884"/>
              <a:ext cx="638454" cy="638454"/>
              <a:chOff x="5385259" y="1895299"/>
              <a:chExt cx="728076" cy="728076"/>
            </a:xfrm>
          </p:grpSpPr>
          <p:pic>
            <p:nvPicPr>
              <p:cNvPr id="261" name="Picture 260">
                <a:extLst>
                  <a:ext uri="{FF2B5EF4-FFF2-40B4-BE49-F238E27FC236}">
                    <a16:creationId xmlns:a16="http://schemas.microsoft.com/office/drawing/2014/main" xmlns="" id="{E96415AF-B94E-6E46-A802-9F2147AE8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6260" y="2047999"/>
                <a:ext cx="338417" cy="422608"/>
              </a:xfrm>
              <a:prstGeom prst="rect">
                <a:avLst/>
              </a:prstGeom>
            </p:spPr>
          </p:pic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xmlns="" id="{B0430566-29BB-0840-B8EA-BA35818CFE7D}"/>
                  </a:ext>
                </a:extLst>
              </p:cNvPr>
              <p:cNvSpPr/>
              <p:nvPr/>
            </p:nvSpPr>
            <p:spPr>
              <a:xfrm>
                <a:off x="5385259" y="1895299"/>
                <a:ext cx="728076" cy="728076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60" name="מלבן 8">
              <a:extLst>
                <a:ext uri="{FF2B5EF4-FFF2-40B4-BE49-F238E27FC236}">
                  <a16:creationId xmlns:a16="http://schemas.microsoft.com/office/drawing/2014/main" xmlns="" id="{B0FE8561-7DDB-9443-BF71-2C230FC326D2}"/>
                </a:ext>
              </a:extLst>
            </p:cNvPr>
            <p:cNvSpPr/>
            <p:nvPr/>
          </p:nvSpPr>
          <p:spPr>
            <a:xfrm>
              <a:off x="10157011" y="1846267"/>
              <a:ext cx="591763" cy="22026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871" b="1" i="0" u="none" strike="noStrike" kern="1200" cap="none" spc="0" normalizeH="0" baseline="0" noProof="0" dirty="0">
                  <a:ln>
                    <a:noFill/>
                  </a:ln>
                  <a:solidFill>
                    <a:srgbClr val="E98F19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יזמים</a:t>
              </a:r>
            </a:p>
          </p:txBody>
        </p:sp>
      </p:grpSp>
      <p:grpSp>
        <p:nvGrpSpPr>
          <p:cNvPr id="264" name="חברות בינלאומיות">
            <a:extLst>
              <a:ext uri="{FF2B5EF4-FFF2-40B4-BE49-F238E27FC236}">
                <a16:creationId xmlns:a16="http://schemas.microsoft.com/office/drawing/2014/main" xmlns="" id="{2FC601EE-D19D-3B4A-A7DB-73889CA66233}"/>
              </a:ext>
            </a:extLst>
          </p:cNvPr>
          <p:cNvGrpSpPr/>
          <p:nvPr/>
        </p:nvGrpSpPr>
        <p:grpSpPr>
          <a:xfrm>
            <a:off x="9320521" y="4007848"/>
            <a:ext cx="813870" cy="813869"/>
            <a:chOff x="7258431" y="3553758"/>
            <a:chExt cx="792000" cy="792000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592B2EA6-4F5E-634E-9C72-02C85A880FF5}"/>
                </a:ext>
              </a:extLst>
            </p:cNvPr>
            <p:cNvSpPr/>
            <p:nvPr/>
          </p:nvSpPr>
          <p:spPr>
            <a:xfrm>
              <a:off x="7258431" y="3553758"/>
              <a:ext cx="792000" cy="792000"/>
            </a:xfrm>
            <a:prstGeom prst="ellipse">
              <a:avLst/>
            </a:prstGeom>
            <a:solidFill>
              <a:srgbClr val="09202F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67" name="חברות בינלאומיות">
              <a:extLst>
                <a:ext uri="{FF2B5EF4-FFF2-40B4-BE49-F238E27FC236}">
                  <a16:creationId xmlns:a16="http://schemas.microsoft.com/office/drawing/2014/main" xmlns="" id="{313909A2-F0BD-6B4E-AEC8-14733098B2DB}"/>
                </a:ext>
              </a:extLst>
            </p:cNvPr>
            <p:cNvGrpSpPr/>
            <p:nvPr/>
          </p:nvGrpSpPr>
          <p:grpSpPr>
            <a:xfrm>
              <a:off x="7335204" y="3630533"/>
              <a:ext cx="638454" cy="638454"/>
              <a:chOff x="7335204" y="3630533"/>
              <a:chExt cx="638454" cy="638454"/>
            </a:xfrm>
          </p:grpSpPr>
          <p:pic>
            <p:nvPicPr>
              <p:cNvPr id="268" name="Picture 267">
                <a:extLst>
                  <a:ext uri="{FF2B5EF4-FFF2-40B4-BE49-F238E27FC236}">
                    <a16:creationId xmlns:a16="http://schemas.microsoft.com/office/drawing/2014/main" xmlns="" id="{6285A6C2-26DC-B74C-AB84-AE1D60CF9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9165" y="3764494"/>
                <a:ext cx="370529" cy="370529"/>
              </a:xfrm>
              <a:prstGeom prst="rect">
                <a:avLst/>
              </a:prstGeom>
            </p:spPr>
          </p:pic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xmlns="" id="{93722C60-89B3-9649-AEB5-7AE883833268}"/>
                  </a:ext>
                </a:extLst>
              </p:cNvPr>
              <p:cNvSpPr/>
              <p:nvPr/>
            </p:nvSpPr>
            <p:spPr>
              <a:xfrm>
                <a:off x="7335204" y="3630533"/>
                <a:ext cx="638454" cy="638454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</p:grpSp>
      </p:grpSp>
      <p:sp>
        <p:nvSpPr>
          <p:cNvPr id="265" name="מלבן 8">
            <a:extLst>
              <a:ext uri="{FF2B5EF4-FFF2-40B4-BE49-F238E27FC236}">
                <a16:creationId xmlns:a16="http://schemas.microsoft.com/office/drawing/2014/main" xmlns="" id="{EA050056-6AB1-824F-B207-B06C397F1649}"/>
              </a:ext>
            </a:extLst>
          </p:cNvPr>
          <p:cNvSpPr/>
          <p:nvPr/>
        </p:nvSpPr>
        <p:spPr>
          <a:xfrm>
            <a:off x="8562048" y="4391218"/>
            <a:ext cx="1171652" cy="36035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חברות</a:t>
            </a:r>
            <a:r>
              <a:rPr kumimoji="0" lang="he-IL" sz="653" b="0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בינלאומיות</a:t>
            </a: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xmlns="" id="{A87F67E1-7D46-B742-A21D-95C8A552C2D2}"/>
              </a:ext>
            </a:extLst>
          </p:cNvPr>
          <p:cNvSpPr/>
          <p:nvPr/>
        </p:nvSpPr>
        <p:spPr>
          <a:xfrm>
            <a:off x="1944759" y="2882762"/>
            <a:ext cx="813869" cy="813869"/>
          </a:xfrm>
          <a:prstGeom prst="ellipse">
            <a:avLst/>
          </a:prstGeom>
          <a:solidFill>
            <a:srgbClr val="09202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72" name="מלבן 8">
            <a:extLst>
              <a:ext uri="{FF2B5EF4-FFF2-40B4-BE49-F238E27FC236}">
                <a16:creationId xmlns:a16="http://schemas.microsoft.com/office/drawing/2014/main" xmlns="" id="{661FFDA8-D3B1-2540-AD84-10E50F1147CF}"/>
              </a:ext>
            </a:extLst>
          </p:cNvPr>
          <p:cNvSpPr/>
          <p:nvPr/>
        </p:nvSpPr>
        <p:spPr>
          <a:xfrm>
            <a:off x="2584830" y="3147591"/>
            <a:ext cx="608103" cy="2263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71" b="1" i="0" u="none" strike="noStrike" kern="1200" cap="none" spc="0" normalizeH="0" baseline="0" noProof="0" dirty="0">
                <a:ln>
                  <a:noFill/>
                </a:ln>
                <a:solidFill>
                  <a:srgbClr val="E98F19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קרנות</a:t>
            </a:r>
          </a:p>
        </p:txBody>
      </p:sp>
      <p:grpSp>
        <p:nvGrpSpPr>
          <p:cNvPr id="273" name="VCs">
            <a:extLst>
              <a:ext uri="{FF2B5EF4-FFF2-40B4-BE49-F238E27FC236}">
                <a16:creationId xmlns:a16="http://schemas.microsoft.com/office/drawing/2014/main" xmlns="" id="{EA185182-3F3C-E74B-9973-1235E974F7C9}"/>
              </a:ext>
            </a:extLst>
          </p:cNvPr>
          <p:cNvGrpSpPr/>
          <p:nvPr/>
        </p:nvGrpSpPr>
        <p:grpSpPr>
          <a:xfrm>
            <a:off x="2037365" y="2912502"/>
            <a:ext cx="656084" cy="656084"/>
            <a:chOff x="6429946" y="1895299"/>
            <a:chExt cx="728076" cy="728076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xmlns="" id="{3875E9F8-5EFB-C940-897F-64A71F2A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841" y="2029113"/>
              <a:ext cx="422542" cy="422542"/>
            </a:xfrm>
            <a:prstGeom prst="rect">
              <a:avLst/>
            </a:prstGeom>
          </p:spPr>
        </p:pic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7E9823B5-4206-5A40-AB6C-2A35150382C1}"/>
                </a:ext>
              </a:extLst>
            </p:cNvPr>
            <p:cNvSpPr/>
            <p:nvPr/>
          </p:nvSpPr>
          <p:spPr>
            <a:xfrm>
              <a:off x="6429946" y="1895299"/>
              <a:ext cx="728076" cy="728076"/>
            </a:xfrm>
            <a:prstGeom prst="ellipse">
              <a:avLst/>
            </a:prstGeom>
            <a:noFill/>
            <a:ln w="31750">
              <a:solidFill>
                <a:srgbClr val="E78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</p:grpSp>
      <p:grpSp>
        <p:nvGrpSpPr>
          <p:cNvPr id="73" name="מאגע">
            <a:extLst>
              <a:ext uri="{FF2B5EF4-FFF2-40B4-BE49-F238E27FC236}">
                <a16:creationId xmlns:a16="http://schemas.microsoft.com/office/drawing/2014/main" xmlns="" id="{A453883A-D1A5-4BF0-BAB7-2FBD011CD5C8}"/>
              </a:ext>
            </a:extLst>
          </p:cNvPr>
          <p:cNvGrpSpPr/>
          <p:nvPr/>
        </p:nvGrpSpPr>
        <p:grpSpPr>
          <a:xfrm>
            <a:off x="6962467" y="3892022"/>
            <a:ext cx="919838" cy="728592"/>
            <a:chOff x="7251289" y="4348129"/>
            <a:chExt cx="1226450" cy="97145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DD0E2A5A-BF13-F749-91E4-3031EDBFD320}"/>
                </a:ext>
              </a:extLst>
            </p:cNvPr>
            <p:cNvSpPr/>
            <p:nvPr/>
          </p:nvSpPr>
          <p:spPr bwMode="auto">
            <a:xfrm>
              <a:off x="7596047" y="4395656"/>
              <a:ext cx="554747" cy="5547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72999DE-635E-164A-9272-52757CC9E7F2}"/>
                </a:ext>
              </a:extLst>
            </p:cNvPr>
            <p:cNvSpPr/>
            <p:nvPr/>
          </p:nvSpPr>
          <p:spPr>
            <a:xfrm rot="318228">
              <a:off x="7548520" y="4348129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52B1B86D-C4F7-1B44-BB57-51B66337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0741" y="4568870"/>
              <a:ext cx="524274" cy="1740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27" name="מלבן 8">
              <a:extLst>
                <a:ext uri="{FF2B5EF4-FFF2-40B4-BE49-F238E27FC236}">
                  <a16:creationId xmlns:a16="http://schemas.microsoft.com/office/drawing/2014/main" xmlns="" id="{31032E3E-4C56-D840-94E2-3EBB45CA4E33}"/>
                </a:ext>
              </a:extLst>
            </p:cNvPr>
            <p:cNvSpPr/>
            <p:nvPr/>
          </p:nvSpPr>
          <p:spPr>
            <a:xfrm>
              <a:off x="7251289" y="5057974"/>
              <a:ext cx="1226450" cy="261611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מ. א. הגליל העליון</a:t>
              </a:r>
            </a:p>
          </p:txBody>
        </p:sp>
      </p:grpSp>
      <p:grpSp>
        <p:nvGrpSpPr>
          <p:cNvPr id="90" name="חדשנות">
            <a:extLst>
              <a:ext uri="{FF2B5EF4-FFF2-40B4-BE49-F238E27FC236}">
                <a16:creationId xmlns:a16="http://schemas.microsoft.com/office/drawing/2014/main" xmlns="" id="{66AA9BF9-391D-4753-B5DA-99EE5E3D2481}"/>
              </a:ext>
            </a:extLst>
          </p:cNvPr>
          <p:cNvGrpSpPr/>
          <p:nvPr/>
        </p:nvGrpSpPr>
        <p:grpSpPr>
          <a:xfrm>
            <a:off x="2738641" y="3508968"/>
            <a:ext cx="996629" cy="520520"/>
            <a:chOff x="1619519" y="3837390"/>
            <a:chExt cx="1328839" cy="694027"/>
          </a:xfrm>
        </p:grpSpPr>
        <p:sp>
          <p:nvSpPr>
            <p:cNvPr id="316" name="Oval 315">
              <a:extLst>
                <a:ext uri="{FF2B5EF4-FFF2-40B4-BE49-F238E27FC236}">
                  <a16:creationId xmlns:a16="http://schemas.microsoft.com/office/drawing/2014/main" xmlns="" id="{928F0F59-9EFF-42DB-B69D-CD5B7BA3C699}"/>
                </a:ext>
              </a:extLst>
            </p:cNvPr>
            <p:cNvSpPr/>
            <p:nvPr/>
          </p:nvSpPr>
          <p:spPr bwMode="auto">
            <a:xfrm>
              <a:off x="2346083" y="3884916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35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93" name="לוגו  רשות החדשנות">
              <a:extLst>
                <a:ext uri="{FF2B5EF4-FFF2-40B4-BE49-F238E27FC236}">
                  <a16:creationId xmlns:a16="http://schemas.microsoft.com/office/drawing/2014/main" xmlns="" id="{342CFAFD-AD5C-E74E-92F9-CC5CE5918511}"/>
                </a:ext>
              </a:extLst>
            </p:cNvPr>
            <p:cNvGrpSpPr/>
            <p:nvPr/>
          </p:nvGrpSpPr>
          <p:grpSpPr>
            <a:xfrm>
              <a:off x="2298556" y="3837390"/>
              <a:ext cx="649802" cy="649801"/>
              <a:chOff x="4271156" y="2527485"/>
              <a:chExt cx="474256" cy="474256"/>
            </a:xfrm>
            <a:effectLst/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0A527408-D890-234D-A84D-48983DCA8849}"/>
                  </a:ext>
                </a:extLst>
              </p:cNvPr>
              <p:cNvSpPr/>
              <p:nvPr/>
            </p:nvSpPr>
            <p:spPr>
              <a:xfrm>
                <a:off x="4271156" y="2527485"/>
                <a:ext cx="474256" cy="4742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541E3353-1313-F242-9885-990D7BAA5936}"/>
                  </a:ext>
                </a:extLst>
              </p:cNvPr>
              <p:cNvGrpSpPr/>
              <p:nvPr/>
            </p:nvGrpSpPr>
            <p:grpSpPr>
              <a:xfrm>
                <a:off x="4391917" y="2634972"/>
                <a:ext cx="242142" cy="252913"/>
                <a:chOff x="5074275" y="2360355"/>
                <a:chExt cx="622890" cy="650594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xmlns="" id="{0D2D1C0F-A25E-5C44-8C08-62EA1CCFE92E}"/>
                    </a:ext>
                  </a:extLst>
                </p:cNvPr>
                <p:cNvGrpSpPr/>
                <p:nvPr/>
              </p:nvGrpSpPr>
              <p:grpSpPr>
                <a:xfrm>
                  <a:off x="5074275" y="2385801"/>
                  <a:ext cx="138448" cy="138447"/>
                  <a:chOff x="5074275" y="2385801"/>
                  <a:chExt cx="138448" cy="138447"/>
                </a:xfrm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xmlns="" id="{2909C7E7-16D7-434E-A7E6-5447D665CC1E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635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548F9481-B45A-ED44-AC54-6A8AE7A137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3" y="2432165"/>
                    <a:ext cx="138447" cy="4572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635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xmlns="" id="{838556EC-3B0A-8D42-94E1-345D8143DF7B}"/>
                    </a:ext>
                  </a:extLst>
                </p:cNvPr>
                <p:cNvGrpSpPr/>
                <p:nvPr/>
              </p:nvGrpSpPr>
              <p:grpSpPr>
                <a:xfrm rot="18900000">
                  <a:off x="5326860" y="2399995"/>
                  <a:ext cx="138448" cy="138449"/>
                  <a:chOff x="5074275" y="2385811"/>
                  <a:chExt cx="138448" cy="138449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xmlns="" id="{B922D36B-9F84-004B-8AFA-9BF4308BA34B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xmlns="" id="{175AB85C-F870-8C43-BC96-528510A7B9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1" y="2432176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635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xmlns="" id="{858FC574-A17F-5141-97E0-5DAAA5B95F78}"/>
                    </a:ext>
                  </a:extLst>
                </p:cNvPr>
                <p:cNvGrpSpPr/>
                <p:nvPr/>
              </p:nvGrpSpPr>
              <p:grpSpPr>
                <a:xfrm rot="13500000">
                  <a:off x="5557984" y="2360348"/>
                  <a:ext cx="138448" cy="138461"/>
                  <a:chOff x="5074275" y="2385811"/>
                  <a:chExt cx="138448" cy="138461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xmlns="" id="{E45002FD-A709-CC41-96A9-EE5321009D6F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xmlns="" id="{603E4F13-02B1-744C-B79C-9CCE9734C5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08" y="2432185"/>
                    <a:ext cx="138454" cy="4572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xmlns="" id="{C9FCCB8A-BDEE-8E44-9D55-64DE57E6A75C}"/>
                    </a:ext>
                  </a:extLst>
                </p:cNvPr>
                <p:cNvGrpSpPr/>
                <p:nvPr/>
              </p:nvGrpSpPr>
              <p:grpSpPr>
                <a:xfrm rot="8100000">
                  <a:off x="5557983" y="2627888"/>
                  <a:ext cx="138473" cy="138451"/>
                  <a:chOff x="5074250" y="2385804"/>
                  <a:chExt cx="138473" cy="138451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xmlns="" id="{7C0D06F0-E73C-2349-81A7-B6D2CEA33066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xmlns="" id="{F49208D1-DA01-294D-A6AC-9C183096C0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884" y="2432170"/>
                    <a:ext cx="138451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xmlns="" id="{EB38E90F-C296-A246-B3A1-FA75E425FBB4}"/>
                    </a:ext>
                  </a:extLst>
                </p:cNvPr>
                <p:cNvGrpSpPr/>
                <p:nvPr/>
              </p:nvGrpSpPr>
              <p:grpSpPr>
                <a:xfrm rot="16200000">
                  <a:off x="5326860" y="2624672"/>
                  <a:ext cx="138448" cy="138449"/>
                  <a:chOff x="5074275" y="2385811"/>
                  <a:chExt cx="138448" cy="138449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xmlns="" id="{958AF2C9-2B36-E041-93E8-01A1747477FB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xmlns="" id="{B74CF8C6-272F-5E49-9728-129EED3186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1" y="2432176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xmlns="" id="{2D3CAD06-4B30-9C47-B3B7-856A62A8E1C5}"/>
                    </a:ext>
                  </a:extLst>
                </p:cNvPr>
                <p:cNvGrpSpPr/>
                <p:nvPr/>
              </p:nvGrpSpPr>
              <p:grpSpPr>
                <a:xfrm rot="2700000">
                  <a:off x="5075726" y="2647910"/>
                  <a:ext cx="138445" cy="138448"/>
                  <a:chOff x="5074271" y="2385812"/>
                  <a:chExt cx="138445" cy="138448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xmlns="" id="{B6E9BC1C-1E93-FC48-AC6F-020759B6A9C8}"/>
                      </a:ext>
                    </a:extLst>
                  </p:cNvPr>
                  <p:cNvSpPr/>
                  <p:nvPr/>
                </p:nvSpPr>
                <p:spPr>
                  <a:xfrm>
                    <a:off x="5074271" y="2385815"/>
                    <a:ext cx="138445" cy="4572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635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xmlns="" id="{31889338-4D05-C54C-8AFD-09F1832989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1" y="2432176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xmlns="" id="{C2958F24-18E6-E843-8EED-85741F0FBA14}"/>
                    </a:ext>
                  </a:extLst>
                </p:cNvPr>
                <p:cNvGrpSpPr/>
                <p:nvPr/>
              </p:nvGrpSpPr>
              <p:grpSpPr>
                <a:xfrm rot="18900000">
                  <a:off x="5075734" y="2872498"/>
                  <a:ext cx="138448" cy="138451"/>
                  <a:chOff x="5074275" y="2385811"/>
                  <a:chExt cx="138448" cy="138451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xmlns="" id="{37CB9449-E137-9E41-A562-73A2A25B48A5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xmlns="" id="{7C7D9F16-8127-B24B-BDA2-0F07BDAE09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6" y="2432178"/>
                    <a:ext cx="138448" cy="4572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xmlns="" id="{540C09E2-3A4C-6B44-BFAC-A6F9CAA1E52E}"/>
                    </a:ext>
                  </a:extLst>
                </p:cNvPr>
                <p:cNvGrpSpPr/>
                <p:nvPr/>
              </p:nvGrpSpPr>
              <p:grpSpPr>
                <a:xfrm rot="10800000">
                  <a:off x="5326859" y="2869277"/>
                  <a:ext cx="138448" cy="138449"/>
                  <a:chOff x="5074275" y="2385811"/>
                  <a:chExt cx="138448" cy="138449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xmlns="" id="{8329662E-3AFB-0B41-92B0-2307FF2FAE95}"/>
                      </a:ext>
                    </a:extLst>
                  </p:cNvPr>
                  <p:cNvSpPr/>
                  <p:nvPr/>
                </p:nvSpPr>
                <p:spPr>
                  <a:xfrm>
                    <a:off x="5074275" y="2385811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635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xmlns="" id="{C5852DF5-CF65-C143-B26C-3E391132870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1" y="2432176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xmlns="" id="{F819A24B-A064-364C-A56C-F856C5DAE5C9}"/>
                    </a:ext>
                  </a:extLst>
                </p:cNvPr>
                <p:cNvGrpSpPr/>
                <p:nvPr/>
              </p:nvGrpSpPr>
              <p:grpSpPr>
                <a:xfrm rot="5400000">
                  <a:off x="5558720" y="2869264"/>
                  <a:ext cx="138442" cy="138448"/>
                  <a:chOff x="5074228" y="2385812"/>
                  <a:chExt cx="138442" cy="138448"/>
                </a:xfrm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xmlns="" id="{F509438C-D577-5647-92BD-D090FC3734F1}"/>
                      </a:ext>
                    </a:extLst>
                  </p:cNvPr>
                  <p:cNvSpPr/>
                  <p:nvPr/>
                </p:nvSpPr>
                <p:spPr>
                  <a:xfrm>
                    <a:off x="5074228" y="2385818"/>
                    <a:ext cx="138442" cy="4572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xmlns="" id="{E9244A8C-7F94-4746-87F2-E9B3EAFE55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27911" y="2432176"/>
                    <a:ext cx="13844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dk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6358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0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sha" panose="020B0502040204020203" pitchFamily="34" charset="-79"/>
                      <a:ea typeface="+mn-ea"/>
                      <a:cs typeface="Gisha" panose="020B0502040204020203" pitchFamily="34" charset="-79"/>
                    </a:endParaRPr>
                  </a:p>
                </p:txBody>
              </p:sp>
            </p:grpSp>
          </p:grpSp>
        </p:grpSp>
        <p:sp>
          <p:nvSpPr>
            <p:cNvPr id="223" name="מלבן 8">
              <a:extLst>
                <a:ext uri="{FF2B5EF4-FFF2-40B4-BE49-F238E27FC236}">
                  <a16:creationId xmlns:a16="http://schemas.microsoft.com/office/drawing/2014/main" xmlns="" id="{DF123452-89F0-3A4C-A979-F0A717656F45}"/>
                </a:ext>
              </a:extLst>
            </p:cNvPr>
            <p:cNvSpPr/>
            <p:nvPr/>
          </p:nvSpPr>
          <p:spPr>
            <a:xfrm>
              <a:off x="1619519" y="4131307"/>
              <a:ext cx="835754" cy="400110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רשות החדשנות</a:t>
              </a:r>
            </a:p>
          </p:txBody>
        </p:sp>
      </p:grpSp>
      <p:grpSp>
        <p:nvGrpSpPr>
          <p:cNvPr id="89" name="כלכלה ותעשייה">
            <a:extLst>
              <a:ext uri="{FF2B5EF4-FFF2-40B4-BE49-F238E27FC236}">
                <a16:creationId xmlns:a16="http://schemas.microsoft.com/office/drawing/2014/main" xmlns="" id="{B555C0DC-D204-4DCB-9197-D9CA400C036C}"/>
              </a:ext>
            </a:extLst>
          </p:cNvPr>
          <p:cNvGrpSpPr/>
          <p:nvPr/>
        </p:nvGrpSpPr>
        <p:grpSpPr>
          <a:xfrm>
            <a:off x="3083257" y="4092626"/>
            <a:ext cx="683156" cy="757244"/>
            <a:chOff x="2079010" y="4615601"/>
            <a:chExt cx="910874" cy="1009659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xmlns="" id="{D4386462-7D2D-4CE2-829D-F2B9C9B1F2EB}"/>
                </a:ext>
              </a:extLst>
            </p:cNvPr>
            <p:cNvSpPr/>
            <p:nvPr/>
          </p:nvSpPr>
          <p:spPr bwMode="auto">
            <a:xfrm>
              <a:off x="2387687" y="4660316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5EA2CC0D-1FD5-1941-86C6-5EDBF0A88C09}"/>
                </a:ext>
              </a:extLst>
            </p:cNvPr>
            <p:cNvSpPr/>
            <p:nvPr/>
          </p:nvSpPr>
          <p:spPr>
            <a:xfrm rot="15827519">
              <a:off x="2340082" y="4615601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xmlns="" id="{E85779C3-F9FF-2B4C-BFEC-90320D77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1267" y="4716997"/>
              <a:ext cx="394516" cy="4409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24" name="מלבן 8">
              <a:extLst>
                <a:ext uri="{FF2B5EF4-FFF2-40B4-BE49-F238E27FC236}">
                  <a16:creationId xmlns:a16="http://schemas.microsoft.com/office/drawing/2014/main" xmlns="" id="{EC194D1A-6F43-8F4B-9862-4B29D5C4FBAA}"/>
                </a:ext>
              </a:extLst>
            </p:cNvPr>
            <p:cNvSpPr/>
            <p:nvPr/>
          </p:nvSpPr>
          <p:spPr>
            <a:xfrm>
              <a:off x="2079010" y="5225151"/>
              <a:ext cx="818621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מ. הכלכלה והתעשייה</a:t>
              </a:r>
            </a:p>
          </p:txBody>
        </p:sp>
      </p:grpSp>
      <p:grpSp>
        <p:nvGrpSpPr>
          <p:cNvPr id="88" name="מ.החקלאות">
            <a:extLst>
              <a:ext uri="{FF2B5EF4-FFF2-40B4-BE49-F238E27FC236}">
                <a16:creationId xmlns:a16="http://schemas.microsoft.com/office/drawing/2014/main" xmlns="" id="{8FE9DECD-F7B8-44CF-8642-7F8825C2E6A3}"/>
              </a:ext>
            </a:extLst>
          </p:cNvPr>
          <p:cNvGrpSpPr/>
          <p:nvPr/>
        </p:nvGrpSpPr>
        <p:grpSpPr>
          <a:xfrm>
            <a:off x="3699623" y="4497276"/>
            <a:ext cx="543440" cy="693209"/>
            <a:chOff x="2900831" y="5155134"/>
            <a:chExt cx="724586" cy="924278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xmlns="" id="{9D5B12D5-B542-48C9-89DD-4361E2AEE296}"/>
                </a:ext>
              </a:extLst>
            </p:cNvPr>
            <p:cNvSpPr/>
            <p:nvPr/>
          </p:nvSpPr>
          <p:spPr bwMode="auto">
            <a:xfrm>
              <a:off x="2982091" y="5202660"/>
              <a:ext cx="554748" cy="55474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6280D99-0C5E-9D4A-A92A-CCCA454E7D7B}"/>
                </a:ext>
              </a:extLst>
            </p:cNvPr>
            <p:cNvSpPr/>
            <p:nvPr/>
          </p:nvSpPr>
          <p:spPr>
            <a:xfrm>
              <a:off x="2934564" y="5155134"/>
              <a:ext cx="649802" cy="649801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2D637EB6-43CF-6B47-9F37-D7D31EF8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0452" y="5233013"/>
              <a:ext cx="498026" cy="4940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225" name="מלבן 8">
              <a:extLst>
                <a:ext uri="{FF2B5EF4-FFF2-40B4-BE49-F238E27FC236}">
                  <a16:creationId xmlns:a16="http://schemas.microsoft.com/office/drawing/2014/main" xmlns="" id="{95E1A3A0-9CD4-8F47-8524-3B809BB7B036}"/>
                </a:ext>
              </a:extLst>
            </p:cNvPr>
            <p:cNvSpPr/>
            <p:nvPr/>
          </p:nvSpPr>
          <p:spPr>
            <a:xfrm>
              <a:off x="2900831" y="5679303"/>
              <a:ext cx="724586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מ. החקלאות</a:t>
              </a:r>
            </a:p>
          </p:txBody>
        </p:sp>
      </p:grpSp>
      <p:grpSp>
        <p:nvGrpSpPr>
          <p:cNvPr id="87" name="בריאות">
            <a:extLst>
              <a:ext uri="{FF2B5EF4-FFF2-40B4-BE49-F238E27FC236}">
                <a16:creationId xmlns:a16="http://schemas.microsoft.com/office/drawing/2014/main" xmlns="" id="{F7E892AD-8DA7-41D6-A1A7-D717664928EE}"/>
              </a:ext>
            </a:extLst>
          </p:cNvPr>
          <p:cNvGrpSpPr/>
          <p:nvPr/>
        </p:nvGrpSpPr>
        <p:grpSpPr>
          <a:xfrm>
            <a:off x="4299716" y="4415527"/>
            <a:ext cx="527959" cy="681059"/>
            <a:chOff x="3700953" y="5046135"/>
            <a:chExt cx="703945" cy="908078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xmlns="" id="{9B66E501-F7CE-45CF-9252-9DF657A80E51}"/>
                </a:ext>
              </a:extLst>
            </p:cNvPr>
            <p:cNvSpPr/>
            <p:nvPr/>
          </p:nvSpPr>
          <p:spPr bwMode="auto">
            <a:xfrm>
              <a:off x="3779911" y="5092448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ED97DBDA-C7CB-7543-A587-22B038E2E8F2}"/>
                </a:ext>
              </a:extLst>
            </p:cNvPr>
            <p:cNvSpPr/>
            <p:nvPr/>
          </p:nvSpPr>
          <p:spPr>
            <a:xfrm>
              <a:off x="3729662" y="5046135"/>
              <a:ext cx="649802" cy="649801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xmlns="" id="{7C584A57-9C56-E14B-B78A-1A205882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6871" y="5165743"/>
              <a:ext cx="434709" cy="4405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26" name="מלבן 8">
              <a:extLst>
                <a:ext uri="{FF2B5EF4-FFF2-40B4-BE49-F238E27FC236}">
                  <a16:creationId xmlns:a16="http://schemas.microsoft.com/office/drawing/2014/main" xmlns="" id="{50F30EFB-34F3-F340-AC5D-7EDF7531003F}"/>
                </a:ext>
              </a:extLst>
            </p:cNvPr>
            <p:cNvSpPr/>
            <p:nvPr/>
          </p:nvSpPr>
          <p:spPr>
            <a:xfrm>
              <a:off x="3700953" y="5554104"/>
              <a:ext cx="703945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מ. הבריאות</a:t>
              </a:r>
            </a:p>
          </p:txBody>
        </p:sp>
      </p:grpSp>
      <p:grpSp>
        <p:nvGrpSpPr>
          <p:cNvPr id="31" name="התאחדות התעשיינים">
            <a:extLst>
              <a:ext uri="{FF2B5EF4-FFF2-40B4-BE49-F238E27FC236}">
                <a16:creationId xmlns:a16="http://schemas.microsoft.com/office/drawing/2014/main" xmlns="" id="{6F378206-1B6E-43DD-AB82-981E45ED327D}"/>
              </a:ext>
            </a:extLst>
          </p:cNvPr>
          <p:cNvGrpSpPr/>
          <p:nvPr/>
        </p:nvGrpSpPr>
        <p:grpSpPr>
          <a:xfrm>
            <a:off x="2510093" y="1049001"/>
            <a:ext cx="679235" cy="790172"/>
            <a:chOff x="1314790" y="557434"/>
            <a:chExt cx="905646" cy="1053563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1803D184-6153-5F41-AAF7-4FBBB02D954B}"/>
                </a:ext>
              </a:extLst>
            </p:cNvPr>
            <p:cNvSpPr/>
            <p:nvPr/>
          </p:nvSpPr>
          <p:spPr>
            <a:xfrm rot="9000000">
              <a:off x="1570634" y="961195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DB591F62-53EA-DD4F-888F-2D9D333F173C}"/>
                </a:ext>
              </a:extLst>
            </p:cNvPr>
            <p:cNvSpPr/>
            <p:nvPr/>
          </p:nvSpPr>
          <p:spPr bwMode="auto">
            <a:xfrm>
              <a:off x="1618162" y="1008723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xmlns="" id="{C5B7FD3D-D06F-2040-A483-55440556E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3193" y="1022726"/>
              <a:ext cx="333422" cy="4810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15" name="מלבן 8">
              <a:extLst>
                <a:ext uri="{FF2B5EF4-FFF2-40B4-BE49-F238E27FC236}">
                  <a16:creationId xmlns:a16="http://schemas.microsoft.com/office/drawing/2014/main" xmlns="" id="{45D9EC0B-32ED-1049-877F-1179EAF7D0C8}"/>
                </a:ext>
              </a:extLst>
            </p:cNvPr>
            <p:cNvSpPr/>
            <p:nvPr/>
          </p:nvSpPr>
          <p:spPr>
            <a:xfrm>
              <a:off x="1314790" y="557434"/>
              <a:ext cx="889566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התאחדות התעשיינים</a:t>
              </a:r>
            </a:p>
          </p:txBody>
        </p:sp>
      </p:grpSp>
      <p:grpSp>
        <p:nvGrpSpPr>
          <p:cNvPr id="65" name="תל חי">
            <a:extLst>
              <a:ext uri="{FF2B5EF4-FFF2-40B4-BE49-F238E27FC236}">
                <a16:creationId xmlns:a16="http://schemas.microsoft.com/office/drawing/2014/main" xmlns="" id="{D7D9AD4E-7972-4E1E-B393-B70C97A1641A}"/>
              </a:ext>
            </a:extLst>
          </p:cNvPr>
          <p:cNvGrpSpPr/>
          <p:nvPr/>
        </p:nvGrpSpPr>
        <p:grpSpPr>
          <a:xfrm>
            <a:off x="4286662" y="1152738"/>
            <a:ext cx="1033820" cy="843981"/>
            <a:chOff x="3683549" y="695750"/>
            <a:chExt cx="1378426" cy="1125307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xmlns="" id="{FE5ADB71-3EE5-4DEB-868A-9EDD7107EC93}"/>
                </a:ext>
              </a:extLst>
            </p:cNvPr>
            <p:cNvSpPr/>
            <p:nvPr/>
          </p:nvSpPr>
          <p:spPr bwMode="auto">
            <a:xfrm>
              <a:off x="3961739" y="1216857"/>
              <a:ext cx="530066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24C1A88E-8B4F-094B-8242-A7EA9D300946}"/>
                </a:ext>
              </a:extLst>
            </p:cNvPr>
            <p:cNvSpPr/>
            <p:nvPr/>
          </p:nvSpPr>
          <p:spPr>
            <a:xfrm rot="2401346">
              <a:off x="3914211" y="1171255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xmlns="" id="{1C2D6593-5D7D-6F46-B606-D19A98BE6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751" y="1307795"/>
              <a:ext cx="376724" cy="3767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19" name="מלבן 8">
              <a:extLst>
                <a:ext uri="{FF2B5EF4-FFF2-40B4-BE49-F238E27FC236}">
                  <a16:creationId xmlns:a16="http://schemas.microsoft.com/office/drawing/2014/main" xmlns="" id="{11817BE3-32B8-EF49-AD32-B81718D4DF9B}"/>
                </a:ext>
              </a:extLst>
            </p:cNvPr>
            <p:cNvSpPr/>
            <p:nvPr/>
          </p:nvSpPr>
          <p:spPr>
            <a:xfrm>
              <a:off x="3683549" y="695750"/>
              <a:ext cx="1378426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l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המכללה האקדמית תל-חי </a:t>
              </a:r>
            </a:p>
          </p:txBody>
        </p:sp>
      </p:grpSp>
      <p:grpSp>
        <p:nvGrpSpPr>
          <p:cNvPr id="64" name="מיגל">
            <a:extLst>
              <a:ext uri="{FF2B5EF4-FFF2-40B4-BE49-F238E27FC236}">
                <a16:creationId xmlns:a16="http://schemas.microsoft.com/office/drawing/2014/main" xmlns="" id="{A308748E-7EA9-44C0-91AD-8FD90D31F72E}"/>
              </a:ext>
            </a:extLst>
          </p:cNvPr>
          <p:cNvGrpSpPr/>
          <p:nvPr/>
        </p:nvGrpSpPr>
        <p:grpSpPr>
          <a:xfrm>
            <a:off x="3906216" y="1542881"/>
            <a:ext cx="487352" cy="701772"/>
            <a:chOff x="3176288" y="1215942"/>
            <a:chExt cx="649802" cy="935696"/>
          </a:xfrm>
        </p:grpSpPr>
        <p:sp>
          <p:nvSpPr>
            <p:cNvPr id="306" name="Oval 305">
              <a:extLst>
                <a:ext uri="{FF2B5EF4-FFF2-40B4-BE49-F238E27FC236}">
                  <a16:creationId xmlns:a16="http://schemas.microsoft.com/office/drawing/2014/main" xmlns="" id="{DE348971-6086-4E77-A8B4-D10140717FC9}"/>
                </a:ext>
              </a:extLst>
            </p:cNvPr>
            <p:cNvSpPr/>
            <p:nvPr/>
          </p:nvSpPr>
          <p:spPr bwMode="auto">
            <a:xfrm>
              <a:off x="3224746" y="1538979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3A2C27E2-C6D8-1F4A-91BE-B517FC2F7410}"/>
                </a:ext>
              </a:extLst>
            </p:cNvPr>
            <p:cNvSpPr/>
            <p:nvPr/>
          </p:nvSpPr>
          <p:spPr>
            <a:xfrm rot="3433580">
              <a:off x="3176288" y="1501836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xmlns="" id="{393672FB-B1B1-C046-BD64-CD72232C0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5110" y="1575895"/>
              <a:ext cx="452158" cy="4869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21" name="מלבן 8">
              <a:extLst>
                <a:ext uri="{FF2B5EF4-FFF2-40B4-BE49-F238E27FC236}">
                  <a16:creationId xmlns:a16="http://schemas.microsoft.com/office/drawing/2014/main" xmlns="" id="{513CF74C-F9C5-2141-A688-3C08887A62A2}"/>
                </a:ext>
              </a:extLst>
            </p:cNvPr>
            <p:cNvSpPr/>
            <p:nvPr/>
          </p:nvSpPr>
          <p:spPr>
            <a:xfrm>
              <a:off x="3191915" y="1215942"/>
              <a:ext cx="595682" cy="261611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l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מיג״ל</a:t>
              </a:r>
            </a:p>
          </p:txBody>
        </p:sp>
      </p:grpSp>
      <p:sp>
        <p:nvSpPr>
          <p:cNvPr id="333" name="Oval 332">
            <a:extLst>
              <a:ext uri="{FF2B5EF4-FFF2-40B4-BE49-F238E27FC236}">
                <a16:creationId xmlns:a16="http://schemas.microsoft.com/office/drawing/2014/main" xmlns="" id="{0966F1E1-EB7D-473B-83B3-074468DDC6D1}"/>
              </a:ext>
            </a:extLst>
          </p:cNvPr>
          <p:cNvSpPr/>
          <p:nvPr/>
        </p:nvSpPr>
        <p:spPr bwMode="auto">
          <a:xfrm>
            <a:off x="6365495" y="1637088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3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xmlns="" id="{6C195B83-01AC-854A-8B5B-A1AD275E82B5}"/>
              </a:ext>
            </a:extLst>
          </p:cNvPr>
          <p:cNvSpPr/>
          <p:nvPr/>
        </p:nvSpPr>
        <p:spPr>
          <a:xfrm>
            <a:off x="6329851" y="1601441"/>
            <a:ext cx="487351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20" name="מלבן 8">
            <a:extLst>
              <a:ext uri="{FF2B5EF4-FFF2-40B4-BE49-F238E27FC236}">
                <a16:creationId xmlns:a16="http://schemas.microsoft.com/office/drawing/2014/main" xmlns="" id="{CA837C30-DA18-6544-BEE3-FC9152DBD171}"/>
              </a:ext>
            </a:extLst>
          </p:cNvPr>
          <p:cNvSpPr/>
          <p:nvPr/>
        </p:nvSpPr>
        <p:spPr>
          <a:xfrm>
            <a:off x="6166506" y="1084491"/>
            <a:ext cx="874109" cy="507831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גליליום</a:t>
            </a: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שותפות אזורית לחינוך מדעי טכנולוגי</a:t>
            </a: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xmlns="" id="{B6663608-6FF8-4776-BF4A-701D9C27FFF9}"/>
              </a:ext>
            </a:extLst>
          </p:cNvPr>
          <p:cNvSpPr/>
          <p:nvPr/>
        </p:nvSpPr>
        <p:spPr bwMode="auto">
          <a:xfrm>
            <a:off x="7748212" y="1383757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3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EBFCD91B-410D-9043-A959-C53A42F8FB0A}"/>
              </a:ext>
            </a:extLst>
          </p:cNvPr>
          <p:cNvSpPr/>
          <p:nvPr/>
        </p:nvSpPr>
        <p:spPr>
          <a:xfrm rot="6308533">
            <a:off x="7712566" y="1348111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14" name="מלבן 8">
            <a:extLst>
              <a:ext uri="{FF2B5EF4-FFF2-40B4-BE49-F238E27FC236}">
                <a16:creationId xmlns:a16="http://schemas.microsoft.com/office/drawing/2014/main" xmlns="" id="{B7A03072-2E0B-D040-BB0C-184C5E8970A6}"/>
              </a:ext>
            </a:extLst>
          </p:cNvPr>
          <p:cNvSpPr/>
          <p:nvPr/>
        </p:nvSpPr>
        <p:spPr>
          <a:xfrm>
            <a:off x="7727020" y="1150588"/>
            <a:ext cx="437252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מעוף</a:t>
            </a:r>
          </a:p>
        </p:txBody>
      </p:sp>
      <p:grpSp>
        <p:nvGrpSpPr>
          <p:cNvPr id="69" name="נגב והגליל">
            <a:extLst>
              <a:ext uri="{FF2B5EF4-FFF2-40B4-BE49-F238E27FC236}">
                <a16:creationId xmlns:a16="http://schemas.microsoft.com/office/drawing/2014/main" xmlns="" id="{DDE95A45-CDFE-41C7-9E41-132C634DD8F7}"/>
              </a:ext>
            </a:extLst>
          </p:cNvPr>
          <p:cNvGrpSpPr/>
          <p:nvPr/>
        </p:nvGrpSpPr>
        <p:grpSpPr>
          <a:xfrm>
            <a:off x="8232429" y="1315349"/>
            <a:ext cx="1240321" cy="833339"/>
            <a:chOff x="8944570" y="912563"/>
            <a:chExt cx="1653761" cy="1111119"/>
          </a:xfrm>
        </p:grpSpPr>
        <p:sp>
          <p:nvSpPr>
            <p:cNvPr id="335" name="Oval 334">
              <a:extLst>
                <a:ext uri="{FF2B5EF4-FFF2-40B4-BE49-F238E27FC236}">
                  <a16:creationId xmlns:a16="http://schemas.microsoft.com/office/drawing/2014/main" xmlns="" id="{070B7BA9-1480-4F51-A67E-E4917ADE0CAA}"/>
                </a:ext>
              </a:extLst>
            </p:cNvPr>
            <p:cNvSpPr/>
            <p:nvPr/>
          </p:nvSpPr>
          <p:spPr bwMode="auto">
            <a:xfrm>
              <a:off x="8992097" y="1421407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35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2543088B-341B-1646-8D34-F8DDAB93A232}"/>
                </a:ext>
              </a:extLst>
            </p:cNvPr>
            <p:cNvSpPr/>
            <p:nvPr/>
          </p:nvSpPr>
          <p:spPr>
            <a:xfrm>
              <a:off x="8944570" y="1373880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xmlns="" id="{F902ECA4-634F-D84C-8845-9B920DED6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875" y="1542533"/>
              <a:ext cx="296632" cy="3198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16" name="מלבן 8">
              <a:extLst>
                <a:ext uri="{FF2B5EF4-FFF2-40B4-BE49-F238E27FC236}">
                  <a16:creationId xmlns:a16="http://schemas.microsoft.com/office/drawing/2014/main" xmlns="" id="{53F90251-49CD-6241-8732-6CF25AC34C1A}"/>
                </a:ext>
              </a:extLst>
            </p:cNvPr>
            <p:cNvSpPr/>
            <p:nvPr/>
          </p:nvSpPr>
          <p:spPr>
            <a:xfrm>
              <a:off x="9126550" y="912563"/>
              <a:ext cx="1471781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l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המשרד לפיתוח הפריפריה הנגב והגליל</a:t>
              </a:r>
            </a:p>
          </p:txBody>
        </p:sp>
      </p:grpSp>
      <p:grpSp>
        <p:nvGrpSpPr>
          <p:cNvPr id="70" name="8200">
            <a:extLst>
              <a:ext uri="{FF2B5EF4-FFF2-40B4-BE49-F238E27FC236}">
                <a16:creationId xmlns:a16="http://schemas.microsoft.com/office/drawing/2014/main" xmlns="" id="{814E7CB0-BA6C-4F76-B3B6-1A697D3609BF}"/>
              </a:ext>
            </a:extLst>
          </p:cNvPr>
          <p:cNvGrpSpPr/>
          <p:nvPr/>
        </p:nvGrpSpPr>
        <p:grpSpPr>
          <a:xfrm>
            <a:off x="9109351" y="2033187"/>
            <a:ext cx="487352" cy="776700"/>
            <a:chOff x="10113802" y="1869683"/>
            <a:chExt cx="649802" cy="1035599"/>
          </a:xfrm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xmlns="" id="{A46B7DA2-1EAA-4EA9-877B-4886E7A118AF}"/>
                </a:ext>
              </a:extLst>
            </p:cNvPr>
            <p:cNvSpPr/>
            <p:nvPr/>
          </p:nvSpPr>
          <p:spPr bwMode="auto">
            <a:xfrm>
              <a:off x="10162504" y="2297403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35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xmlns="" id="{DA8874F3-2C4F-594C-BE33-A21ED2E59A45}"/>
                </a:ext>
              </a:extLst>
            </p:cNvPr>
            <p:cNvSpPr/>
            <p:nvPr/>
          </p:nvSpPr>
          <p:spPr>
            <a:xfrm rot="3544829">
              <a:off x="10113802" y="2255481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C7D9AE66-0CDB-1343-B47B-4DE6A89C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2130" y="2353810"/>
              <a:ext cx="453146" cy="4531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17" name="מלבן 8">
              <a:extLst>
                <a:ext uri="{FF2B5EF4-FFF2-40B4-BE49-F238E27FC236}">
                  <a16:creationId xmlns:a16="http://schemas.microsoft.com/office/drawing/2014/main" xmlns="" id="{F82AE502-B35E-7E48-8E17-32B4ABC06DD3}"/>
                </a:ext>
              </a:extLst>
            </p:cNvPr>
            <p:cNvSpPr/>
            <p:nvPr/>
          </p:nvSpPr>
          <p:spPr>
            <a:xfrm>
              <a:off x="10259643" y="1869683"/>
              <a:ext cx="457609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l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8200</a:t>
              </a:r>
            </a:p>
          </p:txBody>
        </p:sp>
      </p:grpSp>
      <p:sp>
        <p:nvSpPr>
          <p:cNvPr id="337" name="Oval 336">
            <a:extLst>
              <a:ext uri="{FF2B5EF4-FFF2-40B4-BE49-F238E27FC236}">
                <a16:creationId xmlns:a16="http://schemas.microsoft.com/office/drawing/2014/main" xmlns="" id="{D6CE1604-E59A-414D-B8D0-18C35185A90C}"/>
              </a:ext>
            </a:extLst>
          </p:cNvPr>
          <p:cNvSpPr/>
          <p:nvPr/>
        </p:nvSpPr>
        <p:spPr bwMode="auto">
          <a:xfrm>
            <a:off x="9561940" y="2869630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63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4B0F943D-155B-8F4D-9CA6-08A345F0C055}"/>
              </a:ext>
            </a:extLst>
          </p:cNvPr>
          <p:cNvSpPr/>
          <p:nvPr/>
        </p:nvSpPr>
        <p:spPr>
          <a:xfrm rot="18575342">
            <a:off x="9520957" y="2833360"/>
            <a:ext cx="487351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9455ED5C-7FDF-5F48-B73D-5C04A0FAAC7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4712" y="1431324"/>
            <a:ext cx="234101" cy="3344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</p:pic>
      <p:sp>
        <p:nvSpPr>
          <p:cNvPr id="218" name="מלבן 8">
            <a:extLst>
              <a:ext uri="{FF2B5EF4-FFF2-40B4-BE49-F238E27FC236}">
                <a16:creationId xmlns:a16="http://schemas.microsoft.com/office/drawing/2014/main" xmlns="" id="{92EBE3FD-A007-D347-99F5-7931A6EC286D}"/>
              </a:ext>
            </a:extLst>
          </p:cNvPr>
          <p:cNvSpPr/>
          <p:nvPr/>
        </p:nvSpPr>
        <p:spPr>
          <a:xfrm>
            <a:off x="9524855" y="2635228"/>
            <a:ext cx="500126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מעוף טק</a:t>
            </a:r>
          </a:p>
        </p:txBody>
      </p:sp>
      <p:grpSp>
        <p:nvGrpSpPr>
          <p:cNvPr id="76" name="JNF">
            <a:extLst>
              <a:ext uri="{FF2B5EF4-FFF2-40B4-BE49-F238E27FC236}">
                <a16:creationId xmlns:a16="http://schemas.microsoft.com/office/drawing/2014/main" xmlns="" id="{3725DCD2-57EE-4EC5-8358-D2AC614B9EA1}"/>
              </a:ext>
            </a:extLst>
          </p:cNvPr>
          <p:cNvGrpSpPr/>
          <p:nvPr/>
        </p:nvGrpSpPr>
        <p:grpSpPr>
          <a:xfrm>
            <a:off x="6224455" y="3982761"/>
            <a:ext cx="499400" cy="888222"/>
            <a:chOff x="6267274" y="4469114"/>
            <a:chExt cx="665866" cy="1184296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F906A6C1-BE47-CF47-BA50-22CC7E014510}"/>
                </a:ext>
              </a:extLst>
            </p:cNvPr>
            <p:cNvSpPr/>
            <p:nvPr/>
          </p:nvSpPr>
          <p:spPr>
            <a:xfrm rot="609257">
              <a:off x="6267274" y="4469114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xmlns="" id="{25F4D899-80F0-4619-8787-017145E476C7}"/>
                </a:ext>
              </a:extLst>
            </p:cNvPr>
            <p:cNvSpPr/>
            <p:nvPr/>
          </p:nvSpPr>
          <p:spPr bwMode="auto">
            <a:xfrm>
              <a:off x="6314802" y="4516641"/>
              <a:ext cx="554747" cy="5547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xmlns="" id="{38E16A01-E541-B641-9966-CFACE74F4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0209" y="4527276"/>
              <a:ext cx="389930" cy="5287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29" name="מלבן 8">
              <a:extLst>
                <a:ext uri="{FF2B5EF4-FFF2-40B4-BE49-F238E27FC236}">
                  <a16:creationId xmlns:a16="http://schemas.microsoft.com/office/drawing/2014/main" xmlns="" id="{1EAD195D-9167-C949-868D-73B3D98CE293}"/>
                </a:ext>
              </a:extLst>
            </p:cNvPr>
            <p:cNvSpPr/>
            <p:nvPr/>
          </p:nvSpPr>
          <p:spPr>
            <a:xfrm>
              <a:off x="6305783" y="5114801"/>
              <a:ext cx="627357" cy="5386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Jewish National Fund 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</p:grpSp>
      <p:grpSp>
        <p:nvGrpSpPr>
          <p:cNvPr id="276" name="פילנתרופיה">
            <a:extLst>
              <a:ext uri="{FF2B5EF4-FFF2-40B4-BE49-F238E27FC236}">
                <a16:creationId xmlns:a16="http://schemas.microsoft.com/office/drawing/2014/main" xmlns="" id="{9BCABC2B-9619-E44A-B96C-C02B21103211}"/>
              </a:ext>
            </a:extLst>
          </p:cNvPr>
          <p:cNvGrpSpPr/>
          <p:nvPr/>
        </p:nvGrpSpPr>
        <p:grpSpPr>
          <a:xfrm>
            <a:off x="5300476" y="3378775"/>
            <a:ext cx="979364" cy="1018434"/>
            <a:chOff x="7909835" y="3443403"/>
            <a:chExt cx="953048" cy="991069"/>
          </a:xfrm>
        </p:grpSpPr>
        <p:grpSp>
          <p:nvGrpSpPr>
            <p:cNvPr id="277" name="פילנטרופיה">
              <a:extLst>
                <a:ext uri="{FF2B5EF4-FFF2-40B4-BE49-F238E27FC236}">
                  <a16:creationId xmlns:a16="http://schemas.microsoft.com/office/drawing/2014/main" xmlns="" id="{2FFFEE46-217F-7242-993A-6BD851F0A31D}"/>
                </a:ext>
              </a:extLst>
            </p:cNvPr>
            <p:cNvGrpSpPr/>
            <p:nvPr/>
          </p:nvGrpSpPr>
          <p:grpSpPr>
            <a:xfrm>
              <a:off x="7972757" y="3642472"/>
              <a:ext cx="792000" cy="792000"/>
              <a:chOff x="6430022" y="3634839"/>
              <a:chExt cx="792000" cy="792000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xmlns="" id="{99D89616-5EB5-DF41-BF36-48A310142A0C}"/>
                  </a:ext>
                </a:extLst>
              </p:cNvPr>
              <p:cNvSpPr/>
              <p:nvPr/>
            </p:nvSpPr>
            <p:spPr>
              <a:xfrm>
                <a:off x="6430022" y="3634839"/>
                <a:ext cx="792000" cy="792000"/>
              </a:xfrm>
              <a:prstGeom prst="ellipse">
                <a:avLst/>
              </a:prstGeom>
              <a:solidFill>
                <a:srgbClr val="09202F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xmlns="" id="{11C1C9F2-A700-5244-AD32-BA1043077CA6}"/>
                  </a:ext>
                </a:extLst>
              </p:cNvPr>
              <p:cNvSpPr/>
              <p:nvPr/>
            </p:nvSpPr>
            <p:spPr>
              <a:xfrm>
                <a:off x="6506795" y="3711614"/>
                <a:ext cx="638454" cy="638454"/>
              </a:xfrm>
              <a:prstGeom prst="ellipse">
                <a:avLst/>
              </a:prstGeom>
              <a:noFill/>
              <a:ln w="31750">
                <a:solidFill>
                  <a:srgbClr val="E78E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63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  <p:pic>
            <p:nvPicPr>
              <p:cNvPr id="281" name="Picture 280">
                <a:extLst>
                  <a:ext uri="{FF2B5EF4-FFF2-40B4-BE49-F238E27FC236}">
                    <a16:creationId xmlns:a16="http://schemas.microsoft.com/office/drawing/2014/main" xmlns="" id="{BCE1985F-9879-1E47-868F-D62E31FF2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42849" y="3871639"/>
                <a:ext cx="372573" cy="301988"/>
              </a:xfrm>
              <a:prstGeom prst="rect">
                <a:avLst/>
              </a:prstGeom>
            </p:spPr>
          </p:pic>
        </p:grpSp>
        <p:sp>
          <p:nvSpPr>
            <p:cNvPr id="278" name="מלבן 8">
              <a:extLst>
                <a:ext uri="{FF2B5EF4-FFF2-40B4-BE49-F238E27FC236}">
                  <a16:creationId xmlns:a16="http://schemas.microsoft.com/office/drawing/2014/main" xmlns="" id="{1C278896-D7BC-2345-A420-54BEFAC469D3}"/>
                </a:ext>
              </a:extLst>
            </p:cNvPr>
            <p:cNvSpPr/>
            <p:nvPr/>
          </p:nvSpPr>
          <p:spPr>
            <a:xfrm>
              <a:off x="7909835" y="3443403"/>
              <a:ext cx="953048" cy="22026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871" b="1" i="0" u="none" strike="noStrike" kern="1200" cap="none" spc="0" normalizeH="0" baseline="0" noProof="0" dirty="0">
                  <a:ln>
                    <a:noFill/>
                  </a:ln>
                  <a:solidFill>
                    <a:srgbClr val="E98F19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פילנתרופיה</a:t>
              </a:r>
            </a:p>
          </p:txBody>
        </p:sp>
      </p:grpSp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xmlns="" id="{4D3FA5D1-453B-534F-AB55-70E8DC6109B2}"/>
              </a:ext>
            </a:extLst>
          </p:cNvPr>
          <p:cNvGrpSpPr/>
          <p:nvPr/>
        </p:nvGrpSpPr>
        <p:grpSpPr>
          <a:xfrm>
            <a:off x="5082697" y="1170462"/>
            <a:ext cx="4585351" cy="4585351"/>
            <a:chOff x="4544312" y="492690"/>
            <a:chExt cx="4509370" cy="450937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0CF8202-E369-DA4D-A78B-C62ABB606C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8997" y="492690"/>
              <a:ext cx="0" cy="4509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alpha val="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8E0706D-69A3-C145-AD0D-DCEDA2B74EE3}"/>
                </a:ext>
              </a:extLst>
            </p:cNvPr>
            <p:cNvCxnSpPr>
              <a:cxnSpLocks/>
            </p:cNvCxnSpPr>
            <p:nvPr/>
          </p:nvCxnSpPr>
          <p:spPr bwMode="auto">
            <a:xfrm rot="-2160000">
              <a:off x="6798997" y="492690"/>
              <a:ext cx="0" cy="4509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alpha val="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776855E-4B4B-EC4D-9E2C-28A0F3ABABB6}"/>
                </a:ext>
              </a:extLst>
            </p:cNvPr>
            <p:cNvCxnSpPr>
              <a:cxnSpLocks/>
            </p:cNvCxnSpPr>
            <p:nvPr/>
          </p:nvCxnSpPr>
          <p:spPr bwMode="auto">
            <a:xfrm rot="6480000">
              <a:off x="6798997" y="492690"/>
              <a:ext cx="0" cy="4509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alpha val="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F2BDE5F-180C-154F-8CEC-E09A4C095232}"/>
                </a:ext>
              </a:extLst>
            </p:cNvPr>
            <p:cNvCxnSpPr>
              <a:cxnSpLocks/>
            </p:cNvCxnSpPr>
            <p:nvPr/>
          </p:nvCxnSpPr>
          <p:spPr bwMode="auto">
            <a:xfrm rot="4320000">
              <a:off x="6798997" y="492690"/>
              <a:ext cx="0" cy="4509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alpha val="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5F0C783-23F1-B04C-A8AF-E317AA306DD0}"/>
                </a:ext>
              </a:extLst>
            </p:cNvPr>
            <p:cNvCxnSpPr>
              <a:cxnSpLocks/>
            </p:cNvCxnSpPr>
            <p:nvPr/>
          </p:nvCxnSpPr>
          <p:spPr bwMode="auto">
            <a:xfrm rot="2160000">
              <a:off x="6798997" y="492690"/>
              <a:ext cx="0" cy="4509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alpha val="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ראסל ברי">
            <a:extLst>
              <a:ext uri="{FF2B5EF4-FFF2-40B4-BE49-F238E27FC236}">
                <a16:creationId xmlns:a16="http://schemas.microsoft.com/office/drawing/2014/main" xmlns="" id="{E02F1824-E447-45B7-8441-77CFCB45DFE4}"/>
              </a:ext>
            </a:extLst>
          </p:cNvPr>
          <p:cNvGrpSpPr/>
          <p:nvPr/>
        </p:nvGrpSpPr>
        <p:grpSpPr>
          <a:xfrm>
            <a:off x="5717415" y="4408316"/>
            <a:ext cx="608561" cy="901789"/>
            <a:chOff x="5591218" y="5036519"/>
            <a:chExt cx="811415" cy="1202385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xmlns="" id="{C178767F-BA8A-4870-A2C2-920D0911B4E3}"/>
                </a:ext>
              </a:extLst>
            </p:cNvPr>
            <p:cNvSpPr/>
            <p:nvPr/>
          </p:nvSpPr>
          <p:spPr>
            <a:xfrm>
              <a:off x="5661227" y="503651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xmlns="" id="{FA62DB40-937A-4191-A501-E6F3A427093A}"/>
                </a:ext>
              </a:extLst>
            </p:cNvPr>
            <p:cNvSpPr/>
            <p:nvPr/>
          </p:nvSpPr>
          <p:spPr bwMode="auto">
            <a:xfrm>
              <a:off x="5708755" y="5084046"/>
              <a:ext cx="554747" cy="5547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xmlns="" id="{E22D492B-6E94-4FB9-B783-93E60412A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2576" y="5216221"/>
              <a:ext cx="396585" cy="3436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263" name="מלבן 8">
              <a:extLst>
                <a:ext uri="{FF2B5EF4-FFF2-40B4-BE49-F238E27FC236}">
                  <a16:creationId xmlns:a16="http://schemas.microsoft.com/office/drawing/2014/main" xmlns="" id="{754F269D-B001-45B7-AC69-02E9982F7F68}"/>
                </a:ext>
              </a:extLst>
            </p:cNvPr>
            <p:cNvSpPr/>
            <p:nvPr/>
          </p:nvSpPr>
          <p:spPr>
            <a:xfrm>
              <a:off x="5591218" y="5423296"/>
              <a:ext cx="811415" cy="8156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 The Russell </a:t>
              </a:r>
              <a:r>
                <a:rPr kumimoji="0" lang="en-GB" sz="67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Berrie</a:t>
              </a:r>
              <a:r>
                <a:rPr kumimoji="0" lang="en-GB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 Foundation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</p:grpSp>
      <p:grpSp>
        <p:nvGrpSpPr>
          <p:cNvPr id="79" name="קנדה">
            <a:extLst>
              <a:ext uri="{FF2B5EF4-FFF2-40B4-BE49-F238E27FC236}">
                <a16:creationId xmlns:a16="http://schemas.microsoft.com/office/drawing/2014/main" xmlns="" id="{300CA948-4BB3-4493-98AC-9FAA1313DB40}"/>
              </a:ext>
            </a:extLst>
          </p:cNvPr>
          <p:cNvGrpSpPr/>
          <p:nvPr/>
        </p:nvGrpSpPr>
        <p:grpSpPr>
          <a:xfrm>
            <a:off x="5096539" y="4345932"/>
            <a:ext cx="585538" cy="723908"/>
            <a:chOff x="4763385" y="4953343"/>
            <a:chExt cx="780717" cy="965210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xmlns="" id="{6111FA29-3889-4A6A-B032-895E925F6ADF}"/>
                </a:ext>
              </a:extLst>
            </p:cNvPr>
            <p:cNvSpPr/>
            <p:nvPr/>
          </p:nvSpPr>
          <p:spPr>
            <a:xfrm>
              <a:off x="4834344" y="4953343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xmlns="" id="{313F1A35-27BE-468C-B3F9-2386BA5C367B}"/>
                </a:ext>
              </a:extLst>
            </p:cNvPr>
            <p:cNvSpPr/>
            <p:nvPr/>
          </p:nvSpPr>
          <p:spPr bwMode="auto">
            <a:xfrm>
              <a:off x="4881872" y="5000870"/>
              <a:ext cx="554747" cy="5547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xmlns="" id="{9AB68D3F-64E4-49F2-B827-960576BA1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580"/>
            <a:stretch/>
          </p:blipFill>
          <p:spPr>
            <a:xfrm>
              <a:off x="4913279" y="5048731"/>
              <a:ext cx="493004" cy="51118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302" name="מלבן 8">
              <a:extLst>
                <a:ext uri="{FF2B5EF4-FFF2-40B4-BE49-F238E27FC236}">
                  <a16:creationId xmlns:a16="http://schemas.microsoft.com/office/drawing/2014/main" xmlns="" id="{B1A74521-C361-49C7-8C0E-187B3D3DB5D6}"/>
                </a:ext>
              </a:extLst>
            </p:cNvPr>
            <p:cNvSpPr/>
            <p:nvPr/>
          </p:nvSpPr>
          <p:spPr>
            <a:xfrm>
              <a:off x="4763385" y="5518444"/>
              <a:ext cx="780717" cy="4001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מגבית קנדה</a:t>
              </a:r>
            </a:p>
          </p:txBody>
        </p:sp>
      </p:grpSp>
      <p:grpSp>
        <p:nvGrpSpPr>
          <p:cNvPr id="74" name="ק&quot;ש">
            <a:extLst>
              <a:ext uri="{FF2B5EF4-FFF2-40B4-BE49-F238E27FC236}">
                <a16:creationId xmlns:a16="http://schemas.microsoft.com/office/drawing/2014/main" xmlns="" id="{C0E7FBFB-0295-4132-86E6-AC4920C8029C}"/>
              </a:ext>
            </a:extLst>
          </p:cNvPr>
          <p:cNvGrpSpPr/>
          <p:nvPr/>
        </p:nvGrpSpPr>
        <p:grpSpPr>
          <a:xfrm>
            <a:off x="7597574" y="3662237"/>
            <a:ext cx="720470" cy="706934"/>
            <a:chOff x="8160315" y="4041749"/>
            <a:chExt cx="898409" cy="942579"/>
          </a:xfrm>
        </p:grpSpPr>
        <p:sp>
          <p:nvSpPr>
            <p:cNvPr id="228" name="מלבן 8">
              <a:extLst>
                <a:ext uri="{FF2B5EF4-FFF2-40B4-BE49-F238E27FC236}">
                  <a16:creationId xmlns:a16="http://schemas.microsoft.com/office/drawing/2014/main" xmlns="" id="{5C5E21CF-29FD-9543-8FA9-409D78905803}"/>
                </a:ext>
              </a:extLst>
            </p:cNvPr>
            <p:cNvSpPr/>
            <p:nvPr/>
          </p:nvSpPr>
          <p:spPr>
            <a:xfrm>
              <a:off x="8160315" y="4584219"/>
              <a:ext cx="898409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עיריית ק. שמונה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DB9F3D7E-0C70-5C46-B8B8-74530A9960F8}"/>
                </a:ext>
              </a:extLst>
            </p:cNvPr>
            <p:cNvSpPr/>
            <p:nvPr/>
          </p:nvSpPr>
          <p:spPr>
            <a:xfrm rot="609257">
              <a:off x="8281304" y="4041749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xmlns="" id="{38F03117-FC32-4E67-A27F-7F53C2813818}"/>
                </a:ext>
              </a:extLst>
            </p:cNvPr>
            <p:cNvSpPr/>
            <p:nvPr/>
          </p:nvSpPr>
          <p:spPr bwMode="auto">
            <a:xfrm>
              <a:off x="8314296" y="4074742"/>
              <a:ext cx="583817" cy="58381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F6C7C6A-316D-4799-9DC1-316402AEEFE3}"/>
              </a:ext>
            </a:extLst>
          </p:cNvPr>
          <p:cNvGrpSpPr/>
          <p:nvPr/>
        </p:nvGrpSpPr>
        <p:grpSpPr>
          <a:xfrm>
            <a:off x="5715507" y="1270273"/>
            <a:ext cx="489300" cy="798987"/>
            <a:chOff x="5588676" y="852461"/>
            <a:chExt cx="652400" cy="1065316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B2B3BECD-F767-3C4C-B13A-53048E2A4C0B}"/>
                </a:ext>
              </a:extLst>
            </p:cNvPr>
            <p:cNvSpPr/>
            <p:nvPr/>
          </p:nvSpPr>
          <p:spPr>
            <a:xfrm rot="2109105">
              <a:off x="5591275" y="1267975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205" name="מלבן 8">
              <a:extLst>
                <a:ext uri="{FF2B5EF4-FFF2-40B4-BE49-F238E27FC236}">
                  <a16:creationId xmlns:a16="http://schemas.microsoft.com/office/drawing/2014/main" xmlns="" id="{C3B5D2B3-9529-4B1E-869D-1B16C87EF8BF}"/>
                </a:ext>
              </a:extLst>
            </p:cNvPr>
            <p:cNvSpPr/>
            <p:nvPr/>
          </p:nvSpPr>
          <p:spPr>
            <a:xfrm>
              <a:off x="5588676" y="852461"/>
              <a:ext cx="583003" cy="4001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בקהילה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108CE40E-6F37-4BEC-8611-127F7AC60C16}"/>
                </a:ext>
              </a:extLst>
            </p:cNvPr>
            <p:cNvSpPr/>
            <p:nvPr/>
          </p:nvSpPr>
          <p:spPr bwMode="auto">
            <a:xfrm>
              <a:off x="5651142" y="1315502"/>
              <a:ext cx="530066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ED1FEB3-F2F0-46DC-8877-AA38F53D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693" y="1321394"/>
              <a:ext cx="542964" cy="5429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FFFFFF"/>
              </a:contourClr>
            </a:sp3d>
          </p:spPr>
        </p:pic>
      </p:grpSp>
      <p:grpSp>
        <p:nvGrpSpPr>
          <p:cNvPr id="211" name="מעוף">
            <a:extLst>
              <a:ext uri="{FF2B5EF4-FFF2-40B4-BE49-F238E27FC236}">
                <a16:creationId xmlns:a16="http://schemas.microsoft.com/office/drawing/2014/main" xmlns="" id="{E307A0EB-17D3-433A-8DD4-B7143227C94E}"/>
              </a:ext>
            </a:extLst>
          </p:cNvPr>
          <p:cNvGrpSpPr/>
          <p:nvPr/>
        </p:nvGrpSpPr>
        <p:grpSpPr>
          <a:xfrm>
            <a:off x="9919406" y="4281787"/>
            <a:ext cx="720035" cy="937499"/>
            <a:chOff x="10662607" y="2336383"/>
            <a:chExt cx="960046" cy="1249998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00853D89-FAB4-4351-B2BB-D45EF3D8FCF9}"/>
                </a:ext>
              </a:extLst>
            </p:cNvPr>
            <p:cNvSpPr/>
            <p:nvPr/>
          </p:nvSpPr>
          <p:spPr bwMode="auto">
            <a:xfrm>
              <a:off x="10717252" y="2984939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635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8FDD08DA-A0D9-4692-A653-A9AAD1B5104F}"/>
                </a:ext>
              </a:extLst>
            </p:cNvPr>
            <p:cNvSpPr/>
            <p:nvPr/>
          </p:nvSpPr>
          <p:spPr>
            <a:xfrm rot="18575342">
              <a:off x="10662607" y="2936580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xmlns="" id="{8886772A-DFA0-4C38-91C1-BBF4F836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4916" y="3095810"/>
              <a:ext cx="554748" cy="3368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</p:pic>
        <p:sp>
          <p:nvSpPr>
            <p:cNvPr id="301" name="מלבן 8">
              <a:extLst>
                <a:ext uri="{FF2B5EF4-FFF2-40B4-BE49-F238E27FC236}">
                  <a16:creationId xmlns:a16="http://schemas.microsoft.com/office/drawing/2014/main" xmlns="" id="{95C53CE6-3B8B-4FAE-9387-0F30663D7DBD}"/>
                </a:ext>
              </a:extLst>
            </p:cNvPr>
            <p:cNvSpPr/>
            <p:nvPr/>
          </p:nvSpPr>
          <p:spPr>
            <a:xfrm>
              <a:off x="10864164" y="2336383"/>
              <a:ext cx="758489" cy="538609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l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Innovation Without Borders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127" y="3727863"/>
            <a:ext cx="472575" cy="333875"/>
          </a:xfrm>
          <a:prstGeom prst="rect">
            <a:avLst/>
          </a:prstGeom>
        </p:spPr>
      </p:pic>
      <p:sp>
        <p:nvSpPr>
          <p:cNvPr id="307" name="מלבן 8">
            <a:extLst>
              <a:ext uri="{FF2B5EF4-FFF2-40B4-BE49-F238E27FC236}">
                <a16:creationId xmlns:a16="http://schemas.microsoft.com/office/drawing/2014/main" xmlns="" id="{5C5E21CF-29FD-9543-8FA9-409D78905803}"/>
              </a:ext>
            </a:extLst>
          </p:cNvPr>
          <p:cNvSpPr/>
          <p:nvPr/>
        </p:nvSpPr>
        <p:spPr>
          <a:xfrm>
            <a:off x="8104861" y="3506641"/>
            <a:ext cx="720470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אשכול </a:t>
            </a:r>
            <a:r>
              <a:rPr kumimoji="0" lang="he-IL" sz="675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ג.מזרחי</a:t>
            </a:r>
            <a:endParaRPr kumimoji="0" lang="he-IL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7807684" y="3108492"/>
            <a:ext cx="521101" cy="487352"/>
            <a:chOff x="8387632" y="3068229"/>
            <a:chExt cx="694801" cy="649802"/>
          </a:xfrm>
        </p:grpSpPr>
        <p:sp>
          <p:nvSpPr>
            <p:cNvPr id="308" name="Oval 82">
              <a:extLst>
                <a:ext uri="{FF2B5EF4-FFF2-40B4-BE49-F238E27FC236}">
                  <a16:creationId xmlns:a16="http://schemas.microsoft.com/office/drawing/2014/main" xmlns="" id="{DB9F3D7E-0C70-5C46-B8B8-74530A9960F8}"/>
                </a:ext>
              </a:extLst>
            </p:cNvPr>
            <p:cNvSpPr/>
            <p:nvPr/>
          </p:nvSpPr>
          <p:spPr>
            <a:xfrm rot="609257">
              <a:off x="8387632" y="3068229"/>
              <a:ext cx="694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09" name="Oval 319">
              <a:extLst>
                <a:ext uri="{FF2B5EF4-FFF2-40B4-BE49-F238E27FC236}">
                  <a16:creationId xmlns:a16="http://schemas.microsoft.com/office/drawing/2014/main" xmlns="" id="{38F03117-FC32-4E67-A27F-7F53C2813818}"/>
                </a:ext>
              </a:extLst>
            </p:cNvPr>
            <p:cNvSpPr/>
            <p:nvPr/>
          </p:nvSpPr>
          <p:spPr bwMode="auto">
            <a:xfrm>
              <a:off x="8422909" y="3101222"/>
              <a:ext cx="624248" cy="58381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10" name="Picture 7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2047" y="3227468"/>
              <a:ext cx="479130" cy="344164"/>
            </a:xfrm>
            <a:prstGeom prst="rect">
              <a:avLst/>
            </a:prstGeom>
          </p:spPr>
        </p:pic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07" y="2980495"/>
            <a:ext cx="341650" cy="19226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1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815" y="1681652"/>
            <a:ext cx="311954" cy="317051"/>
          </a:xfrm>
          <a:prstGeom prst="rect">
            <a:avLst/>
          </a:prstGeom>
        </p:spPr>
      </p:pic>
      <p:sp>
        <p:nvSpPr>
          <p:cNvPr id="313" name="מלבן 8">
            <a:extLst>
              <a:ext uri="{FF2B5EF4-FFF2-40B4-BE49-F238E27FC236}">
                <a16:creationId xmlns:a16="http://schemas.microsoft.com/office/drawing/2014/main" xmlns="" id="{C3B5D2B3-9529-4B1E-869D-1B16C87EF8BF}"/>
              </a:ext>
            </a:extLst>
          </p:cNvPr>
          <p:cNvSpPr/>
          <p:nvPr/>
        </p:nvSpPr>
        <p:spPr>
          <a:xfrm>
            <a:off x="6651630" y="1818033"/>
            <a:ext cx="532910" cy="300082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מרכזי מצוינות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6562936" y="2124051"/>
            <a:ext cx="487351" cy="487352"/>
            <a:chOff x="6798433" y="2193595"/>
            <a:chExt cx="649801" cy="649802"/>
          </a:xfrm>
        </p:grpSpPr>
        <p:sp>
          <p:nvSpPr>
            <p:cNvPr id="312" name="Oval 194">
              <a:extLst>
                <a:ext uri="{FF2B5EF4-FFF2-40B4-BE49-F238E27FC236}">
                  <a16:creationId xmlns:a16="http://schemas.microsoft.com/office/drawing/2014/main" xmlns="" id="{B2B3BECD-F767-3C4C-B13A-53048E2A4C0B}"/>
                </a:ext>
              </a:extLst>
            </p:cNvPr>
            <p:cNvSpPr/>
            <p:nvPr/>
          </p:nvSpPr>
          <p:spPr>
            <a:xfrm rot="2109105">
              <a:off x="6798433" y="2193595"/>
              <a:ext cx="649801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25" name="קבוצה 24"/>
            <p:cNvGrpSpPr/>
            <p:nvPr/>
          </p:nvGrpSpPr>
          <p:grpSpPr>
            <a:xfrm>
              <a:off x="6858300" y="2241122"/>
              <a:ext cx="530066" cy="554748"/>
              <a:chOff x="6858300" y="2241122"/>
              <a:chExt cx="530066" cy="554748"/>
            </a:xfrm>
          </p:grpSpPr>
          <p:sp>
            <p:nvSpPr>
              <p:cNvPr id="314" name="Oval 207">
                <a:extLst>
                  <a:ext uri="{FF2B5EF4-FFF2-40B4-BE49-F238E27FC236}">
                    <a16:creationId xmlns:a16="http://schemas.microsoft.com/office/drawing/2014/main" xmlns="" id="{108CE40E-6F37-4BEC-8611-127F7AC60C16}"/>
                  </a:ext>
                </a:extLst>
              </p:cNvPr>
              <p:cNvSpPr/>
              <p:nvPr/>
            </p:nvSpPr>
            <p:spPr bwMode="auto">
              <a:xfrm>
                <a:off x="6858300" y="2241122"/>
                <a:ext cx="530066" cy="554748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6359" tIns="33180" rIns="66359" bIns="3318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66358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  <p:pic>
            <p:nvPicPr>
              <p:cNvPr id="9" name="תמונה 8"/>
              <p:cNvPicPr>
                <a:picLocks noChangeAspect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8228" y="2320703"/>
                <a:ext cx="309079" cy="402157"/>
              </a:xfrm>
              <a:prstGeom prst="rect">
                <a:avLst/>
              </a:prstGeom>
            </p:spPr>
          </p:pic>
        </p:grpSp>
      </p:grpSp>
      <p:sp>
        <p:nvSpPr>
          <p:cNvPr id="329" name="מלבן 8">
            <a:extLst>
              <a:ext uri="{FF2B5EF4-FFF2-40B4-BE49-F238E27FC236}">
                <a16:creationId xmlns:a16="http://schemas.microsoft.com/office/drawing/2014/main" xmlns="" id="{1EAD195D-9167-C949-868D-73B3D98CE293}"/>
              </a:ext>
            </a:extLst>
          </p:cNvPr>
          <p:cNvSpPr/>
          <p:nvPr/>
        </p:nvSpPr>
        <p:spPr>
          <a:xfrm>
            <a:off x="6572487" y="3709481"/>
            <a:ext cx="470518" cy="3000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יוזמה לאומית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6199741" y="3431206"/>
            <a:ext cx="487352" cy="487352"/>
            <a:chOff x="6348620" y="3267719"/>
            <a:chExt cx="649802" cy="649802"/>
          </a:xfrm>
        </p:grpSpPr>
        <p:sp>
          <p:nvSpPr>
            <p:cNvPr id="323" name="Oval 212">
              <a:extLst>
                <a:ext uri="{FF2B5EF4-FFF2-40B4-BE49-F238E27FC236}">
                  <a16:creationId xmlns:a16="http://schemas.microsoft.com/office/drawing/2014/main" xmlns="" id="{F906A6C1-BE47-CF47-BA50-22CC7E014510}"/>
                </a:ext>
              </a:extLst>
            </p:cNvPr>
            <p:cNvSpPr/>
            <p:nvPr/>
          </p:nvSpPr>
          <p:spPr>
            <a:xfrm rot="609257">
              <a:off x="6348620" y="326771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grpSp>
          <p:nvGrpSpPr>
            <p:cNvPr id="10" name="קבוצה 9"/>
            <p:cNvGrpSpPr/>
            <p:nvPr/>
          </p:nvGrpSpPr>
          <p:grpSpPr>
            <a:xfrm>
              <a:off x="6382996" y="3315246"/>
              <a:ext cx="567899" cy="554748"/>
              <a:chOff x="6382996" y="3315246"/>
              <a:chExt cx="567899" cy="554748"/>
            </a:xfrm>
          </p:grpSpPr>
          <p:sp>
            <p:nvSpPr>
              <p:cNvPr id="324" name="Oval 325">
                <a:extLst>
                  <a:ext uri="{FF2B5EF4-FFF2-40B4-BE49-F238E27FC236}">
                    <a16:creationId xmlns:a16="http://schemas.microsoft.com/office/drawing/2014/main" xmlns="" id="{25F4D899-80F0-4619-8787-017145E476C7}"/>
                  </a:ext>
                </a:extLst>
              </p:cNvPr>
              <p:cNvSpPr/>
              <p:nvPr/>
            </p:nvSpPr>
            <p:spPr bwMode="auto">
              <a:xfrm>
                <a:off x="6396148" y="3315246"/>
                <a:ext cx="554747" cy="5547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endParaRPr>
              </a:p>
            </p:txBody>
          </p:sp>
          <p:pic>
            <p:nvPicPr>
              <p:cNvPr id="330" name="Picture 2" descr="תוצאת תמונה עבור יוזמה לאומית">
                <a:extLst>
                  <a:ext uri="{FF2B5EF4-FFF2-40B4-BE49-F238E27FC236}">
                    <a16:creationId xmlns:a16="http://schemas.microsoft.com/office/drawing/2014/main" xmlns="" id="{B2940215-864F-4739-A792-6E84DB1AFA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2996" y="3460085"/>
                <a:ext cx="549743" cy="186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9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3727306" y="3240442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40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3762953" y="3276089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42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3621148" y="3041495"/>
            <a:ext cx="667175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משרד הפנים</a:t>
            </a:r>
          </a:p>
        </p:txBody>
      </p:sp>
      <p:sp>
        <p:nvSpPr>
          <p:cNvPr id="344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4260627" y="3321965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45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4296274" y="3357612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47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4194036" y="3136206"/>
            <a:ext cx="667175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משרד רה"מ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724" y="3326972"/>
            <a:ext cx="291141" cy="29114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3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586" y="3390326"/>
            <a:ext cx="442070" cy="331552"/>
          </a:xfrm>
          <a:prstGeom prst="rect">
            <a:avLst/>
          </a:prstGeom>
        </p:spPr>
      </p:pic>
      <p:sp>
        <p:nvSpPr>
          <p:cNvPr id="349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4978951" y="1861375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50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5014599" y="1897022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52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4892577" y="1669022"/>
            <a:ext cx="667175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משרד החינוך</a:t>
            </a: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80" y="1868394"/>
            <a:ext cx="484718" cy="482544"/>
          </a:xfrm>
          <a:prstGeom prst="rect">
            <a:avLst/>
          </a:prstGeom>
        </p:spPr>
      </p:pic>
      <p:sp>
        <p:nvSpPr>
          <p:cNvPr id="355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3778936" y="2310238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56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3814584" y="2345885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58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3460755" y="2136757"/>
            <a:ext cx="667175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מו"פ צפון</a:t>
            </a:r>
          </a:p>
        </p:txBody>
      </p:sp>
      <p:pic>
        <p:nvPicPr>
          <p:cNvPr id="353" name="Picture 4" descr="דף הבית">
            <a:extLst>
              <a:ext uri="{FF2B5EF4-FFF2-40B4-BE49-F238E27FC236}">
                <a16:creationId xmlns:a16="http://schemas.microsoft.com/office/drawing/2014/main" xmlns="" id="{7D975F02-7018-405A-BDCE-446C9263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518" y="2403526"/>
            <a:ext cx="288416" cy="3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קבוצה 27"/>
          <p:cNvGrpSpPr/>
          <p:nvPr/>
        </p:nvGrpSpPr>
        <p:grpSpPr>
          <a:xfrm>
            <a:off x="1996731" y="1428419"/>
            <a:ext cx="732684" cy="896649"/>
            <a:chOff x="630308" y="1063325"/>
            <a:chExt cx="976912" cy="1195532"/>
          </a:xfrm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xmlns="" id="{A8DF961B-1E6A-4B91-BA4A-75E331C4AC57}"/>
                </a:ext>
              </a:extLst>
            </p:cNvPr>
            <p:cNvSpPr/>
            <p:nvPr/>
          </p:nvSpPr>
          <p:spPr bwMode="auto">
            <a:xfrm>
              <a:off x="1004945" y="1656582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EC171DB0-2F55-034C-AB17-E21773C118D0}"/>
                </a:ext>
              </a:extLst>
            </p:cNvPr>
            <p:cNvSpPr/>
            <p:nvPr/>
          </p:nvSpPr>
          <p:spPr>
            <a:xfrm>
              <a:off x="957418" y="1609055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222" name="מלבן 8">
              <a:extLst>
                <a:ext uri="{FF2B5EF4-FFF2-40B4-BE49-F238E27FC236}">
                  <a16:creationId xmlns:a16="http://schemas.microsoft.com/office/drawing/2014/main" xmlns="" id="{38FA219C-EC8D-8F40-AF86-B938ED0B34DA}"/>
                </a:ext>
              </a:extLst>
            </p:cNvPr>
            <p:cNvSpPr/>
            <p:nvPr/>
          </p:nvSpPr>
          <p:spPr>
            <a:xfrm>
              <a:off x="630308" y="1063325"/>
              <a:ext cx="835753" cy="53860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/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החברה לפיתוח הגליל</a:t>
              </a:r>
            </a:p>
          </p:txBody>
        </p:sp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7230" y="1742987"/>
              <a:ext cx="367066" cy="367066"/>
            </a:xfrm>
            <a:prstGeom prst="rect">
              <a:avLst/>
            </a:prstGeom>
          </p:spPr>
        </p:pic>
      </p:grpSp>
      <p:sp>
        <p:nvSpPr>
          <p:cNvPr id="360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3280108" y="1459540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61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3315755" y="1495187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63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3160763" y="1260593"/>
            <a:ext cx="667175" cy="19620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טמפו</a:t>
            </a:r>
          </a:p>
        </p:txBody>
      </p:sp>
      <p:grpSp>
        <p:nvGrpSpPr>
          <p:cNvPr id="24" name="קבוצה 23"/>
          <p:cNvGrpSpPr/>
          <p:nvPr/>
        </p:nvGrpSpPr>
        <p:grpSpPr>
          <a:xfrm>
            <a:off x="1947267" y="2343888"/>
            <a:ext cx="1055402" cy="553469"/>
            <a:chOff x="583787" y="2222342"/>
            <a:chExt cx="1407202" cy="737959"/>
          </a:xfrm>
        </p:grpSpPr>
        <p:sp>
          <p:nvSpPr>
            <p:cNvPr id="365" name="Oval 173">
              <a:extLst>
                <a:ext uri="{FF2B5EF4-FFF2-40B4-BE49-F238E27FC236}">
                  <a16:creationId xmlns:a16="http://schemas.microsoft.com/office/drawing/2014/main" xmlns="" id="{1803D184-6153-5F41-AAF7-4FBBB02D954B}"/>
                </a:ext>
              </a:extLst>
            </p:cNvPr>
            <p:cNvSpPr/>
            <p:nvPr/>
          </p:nvSpPr>
          <p:spPr>
            <a:xfrm rot="9000000">
              <a:off x="1157997" y="231049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66" name="Oval 174">
              <a:extLst>
                <a:ext uri="{FF2B5EF4-FFF2-40B4-BE49-F238E27FC236}">
                  <a16:creationId xmlns:a16="http://schemas.microsoft.com/office/drawing/2014/main" xmlns="" id="{DB591F62-53EA-DD4F-888F-2D9D333F173C}"/>
                </a:ext>
              </a:extLst>
            </p:cNvPr>
            <p:cNvSpPr/>
            <p:nvPr/>
          </p:nvSpPr>
          <p:spPr bwMode="auto">
            <a:xfrm>
              <a:off x="1205525" y="2358027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68" name="מלבן 8">
              <a:extLst>
                <a:ext uri="{FF2B5EF4-FFF2-40B4-BE49-F238E27FC236}">
                  <a16:creationId xmlns:a16="http://schemas.microsoft.com/office/drawing/2014/main" xmlns="" id="{45D9EC0B-32ED-1049-877F-1179EAF7D0C8}"/>
                </a:ext>
              </a:extLst>
            </p:cNvPr>
            <p:cNvSpPr/>
            <p:nvPr/>
          </p:nvSpPr>
          <p:spPr>
            <a:xfrm>
              <a:off x="583787" y="2222342"/>
              <a:ext cx="889566" cy="261611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תנובה</a:t>
              </a:r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3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428" y="2479770"/>
              <a:ext cx="997561" cy="332520"/>
            </a:xfrm>
            <a:prstGeom prst="rect">
              <a:avLst/>
            </a:prstGeom>
          </p:spPr>
        </p:pic>
      </p:grpSp>
      <p:pic>
        <p:nvPicPr>
          <p:cNvPr id="23" name="תמונה 22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597" y="1521181"/>
            <a:ext cx="244280" cy="323239"/>
          </a:xfrm>
          <a:prstGeom prst="rect">
            <a:avLst/>
          </a:prstGeom>
        </p:spPr>
      </p:pic>
      <p:sp>
        <p:nvSpPr>
          <p:cNvPr id="371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9370819" y="3391511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72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9406467" y="3427159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74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9831514" y="3373028"/>
            <a:ext cx="560715" cy="300082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חממת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fresh start</a:t>
            </a:r>
            <a:endParaRPr kumimoji="0" lang="he-IL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76" name="Oval 173">
            <a:extLst>
              <a:ext uri="{FF2B5EF4-FFF2-40B4-BE49-F238E27FC236}">
                <a16:creationId xmlns:a16="http://schemas.microsoft.com/office/drawing/2014/main" xmlns="" id="{1803D184-6153-5F41-AAF7-4FBBB02D954B}"/>
              </a:ext>
            </a:extLst>
          </p:cNvPr>
          <p:cNvSpPr/>
          <p:nvPr/>
        </p:nvSpPr>
        <p:spPr>
          <a:xfrm rot="9000000">
            <a:off x="6383899" y="2678989"/>
            <a:ext cx="487352" cy="4873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35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77" name="Oval 174">
            <a:extLst>
              <a:ext uri="{FF2B5EF4-FFF2-40B4-BE49-F238E27FC236}">
                <a16:creationId xmlns:a16="http://schemas.microsoft.com/office/drawing/2014/main" xmlns="" id="{DB591F62-53EA-DD4F-888F-2D9D333F173C}"/>
              </a:ext>
            </a:extLst>
          </p:cNvPr>
          <p:cNvSpPr/>
          <p:nvPr/>
        </p:nvSpPr>
        <p:spPr bwMode="auto">
          <a:xfrm>
            <a:off x="6419546" y="2714636"/>
            <a:ext cx="416061" cy="41606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9" tIns="33180" rIns="66359" bIns="331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635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379" name="מלבן 8">
            <a:extLst>
              <a:ext uri="{FF2B5EF4-FFF2-40B4-BE49-F238E27FC236}">
                <a16:creationId xmlns:a16="http://schemas.microsoft.com/office/drawing/2014/main" xmlns="" id="{45D9EC0B-32ED-1049-877F-1179EAF7D0C8}"/>
              </a:ext>
            </a:extLst>
          </p:cNvPr>
          <p:cNvSpPr/>
          <p:nvPr/>
        </p:nvSpPr>
        <p:spPr>
          <a:xfrm>
            <a:off x="6750711" y="2593706"/>
            <a:ext cx="589995" cy="300082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dk1"/>
                </a:solidFill>
                <a:prstDash val="solid"/>
              </a14:hiddenLine>
            </a:ext>
          </a:extLst>
        </p:spPr>
        <p:txBody>
          <a:bodyPr wrap="square" anchor="b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קהילות יזמיות</a:t>
            </a:r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4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062" y="2676951"/>
            <a:ext cx="434556" cy="434556"/>
          </a:xfrm>
          <a:prstGeom prst="rect">
            <a:avLst/>
          </a:prstGeom>
        </p:spPr>
      </p:pic>
      <p:grpSp>
        <p:nvGrpSpPr>
          <p:cNvPr id="304" name="קבוצה 303"/>
          <p:cNvGrpSpPr/>
          <p:nvPr/>
        </p:nvGrpSpPr>
        <p:grpSpPr>
          <a:xfrm>
            <a:off x="1750735" y="3645292"/>
            <a:ext cx="799421" cy="657629"/>
            <a:chOff x="741905" y="2310499"/>
            <a:chExt cx="1065894" cy="876838"/>
          </a:xfrm>
        </p:grpSpPr>
        <p:sp>
          <p:nvSpPr>
            <p:cNvPr id="311" name="Oval 173">
              <a:extLst>
                <a:ext uri="{FF2B5EF4-FFF2-40B4-BE49-F238E27FC236}">
                  <a16:creationId xmlns:a16="http://schemas.microsoft.com/office/drawing/2014/main" xmlns="" id="{1803D184-6153-5F41-AAF7-4FBBB02D954B}"/>
                </a:ext>
              </a:extLst>
            </p:cNvPr>
            <p:cNvSpPr/>
            <p:nvPr/>
          </p:nvSpPr>
          <p:spPr>
            <a:xfrm rot="9000000">
              <a:off x="1157997" y="231049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21" name="Oval 174">
              <a:extLst>
                <a:ext uri="{FF2B5EF4-FFF2-40B4-BE49-F238E27FC236}">
                  <a16:creationId xmlns:a16="http://schemas.microsoft.com/office/drawing/2014/main" xmlns="" id="{DB591F62-53EA-DD4F-888F-2D9D333F173C}"/>
                </a:ext>
              </a:extLst>
            </p:cNvPr>
            <p:cNvSpPr/>
            <p:nvPr/>
          </p:nvSpPr>
          <p:spPr bwMode="auto">
            <a:xfrm>
              <a:off x="1205525" y="2358027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22" name="מלבן 8">
              <a:extLst>
                <a:ext uri="{FF2B5EF4-FFF2-40B4-BE49-F238E27FC236}">
                  <a16:creationId xmlns:a16="http://schemas.microsoft.com/office/drawing/2014/main" xmlns="" id="{45D9EC0B-32ED-1049-877F-1179EAF7D0C8}"/>
                </a:ext>
              </a:extLst>
            </p:cNvPr>
            <p:cNvSpPr/>
            <p:nvPr/>
          </p:nvSpPr>
          <p:spPr>
            <a:xfrm>
              <a:off x="741905" y="2925727"/>
              <a:ext cx="889566" cy="261610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OurCrowd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25" name="תמונה 324"/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5948" y="2479770"/>
              <a:ext cx="332520" cy="332520"/>
            </a:xfrm>
            <a:prstGeom prst="rect">
              <a:avLst/>
            </a:prstGeom>
          </p:spPr>
        </p:pic>
      </p:grpSp>
      <p:grpSp>
        <p:nvGrpSpPr>
          <p:cNvPr id="338" name="קבוצה 337"/>
          <p:cNvGrpSpPr/>
          <p:nvPr/>
        </p:nvGrpSpPr>
        <p:grpSpPr>
          <a:xfrm>
            <a:off x="1447890" y="2425948"/>
            <a:ext cx="667175" cy="704748"/>
            <a:chOff x="943825" y="2020637"/>
            <a:chExt cx="889566" cy="939664"/>
          </a:xfrm>
        </p:grpSpPr>
        <p:sp>
          <p:nvSpPr>
            <p:cNvPr id="341" name="Oval 173">
              <a:extLst>
                <a:ext uri="{FF2B5EF4-FFF2-40B4-BE49-F238E27FC236}">
                  <a16:creationId xmlns:a16="http://schemas.microsoft.com/office/drawing/2014/main" xmlns="" id="{1803D184-6153-5F41-AAF7-4FBBB02D954B}"/>
                </a:ext>
              </a:extLst>
            </p:cNvPr>
            <p:cNvSpPr/>
            <p:nvPr/>
          </p:nvSpPr>
          <p:spPr>
            <a:xfrm rot="9000000">
              <a:off x="1157997" y="231049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43" name="Oval 174">
              <a:extLst>
                <a:ext uri="{FF2B5EF4-FFF2-40B4-BE49-F238E27FC236}">
                  <a16:creationId xmlns:a16="http://schemas.microsoft.com/office/drawing/2014/main" xmlns="" id="{DB591F62-53EA-DD4F-888F-2D9D333F173C}"/>
                </a:ext>
              </a:extLst>
            </p:cNvPr>
            <p:cNvSpPr/>
            <p:nvPr/>
          </p:nvSpPr>
          <p:spPr bwMode="auto">
            <a:xfrm>
              <a:off x="1205525" y="2358027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46" name="מלבן 8">
              <a:extLst>
                <a:ext uri="{FF2B5EF4-FFF2-40B4-BE49-F238E27FC236}">
                  <a16:creationId xmlns:a16="http://schemas.microsoft.com/office/drawing/2014/main" xmlns="" id="{45D9EC0B-32ED-1049-877F-1179EAF7D0C8}"/>
                </a:ext>
              </a:extLst>
            </p:cNvPr>
            <p:cNvSpPr/>
            <p:nvPr/>
          </p:nvSpPr>
          <p:spPr>
            <a:xfrm>
              <a:off x="943825" y="2020637"/>
              <a:ext cx="889566" cy="261611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JVP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48" name="תמונה 347"/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704" y="2461058"/>
              <a:ext cx="332520" cy="332520"/>
            </a:xfrm>
            <a:prstGeom prst="rect">
              <a:avLst/>
            </a:prstGeom>
          </p:spPr>
        </p:pic>
      </p:grpSp>
      <p:grpSp>
        <p:nvGrpSpPr>
          <p:cNvPr id="351" name="קבוצה 350"/>
          <p:cNvGrpSpPr/>
          <p:nvPr/>
        </p:nvGrpSpPr>
        <p:grpSpPr>
          <a:xfrm>
            <a:off x="1480447" y="3223220"/>
            <a:ext cx="667175" cy="657054"/>
            <a:chOff x="1030915" y="2310499"/>
            <a:chExt cx="889566" cy="876072"/>
          </a:xfrm>
        </p:grpSpPr>
        <p:sp>
          <p:nvSpPr>
            <p:cNvPr id="354" name="Oval 173">
              <a:extLst>
                <a:ext uri="{FF2B5EF4-FFF2-40B4-BE49-F238E27FC236}">
                  <a16:creationId xmlns:a16="http://schemas.microsoft.com/office/drawing/2014/main" xmlns="" id="{1803D184-6153-5F41-AAF7-4FBBB02D954B}"/>
                </a:ext>
              </a:extLst>
            </p:cNvPr>
            <p:cNvSpPr/>
            <p:nvPr/>
          </p:nvSpPr>
          <p:spPr>
            <a:xfrm rot="9000000">
              <a:off x="1157997" y="231049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57" name="Oval 174">
              <a:extLst>
                <a:ext uri="{FF2B5EF4-FFF2-40B4-BE49-F238E27FC236}">
                  <a16:creationId xmlns:a16="http://schemas.microsoft.com/office/drawing/2014/main" xmlns="" id="{DB591F62-53EA-DD4F-888F-2D9D333F173C}"/>
                </a:ext>
              </a:extLst>
            </p:cNvPr>
            <p:cNvSpPr/>
            <p:nvPr/>
          </p:nvSpPr>
          <p:spPr bwMode="auto">
            <a:xfrm>
              <a:off x="1205525" y="2358027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59" name="מלבן 8">
              <a:extLst>
                <a:ext uri="{FF2B5EF4-FFF2-40B4-BE49-F238E27FC236}">
                  <a16:creationId xmlns:a16="http://schemas.microsoft.com/office/drawing/2014/main" xmlns="" id="{45D9EC0B-32ED-1049-877F-1179EAF7D0C8}"/>
                </a:ext>
              </a:extLst>
            </p:cNvPr>
            <p:cNvSpPr/>
            <p:nvPr/>
          </p:nvSpPr>
          <p:spPr>
            <a:xfrm>
              <a:off x="1030915" y="2924960"/>
              <a:ext cx="889566" cy="261611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finistere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62" name="תמונה 361"/>
            <p:cNvPicPr>
              <a:picLocks noChangeAspect="1"/>
            </p:cNvPicPr>
            <p:nvPr/>
          </p:nvPicPr>
          <p:blipFill>
            <a:blip r:embed="rId4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533" y="2347705"/>
              <a:ext cx="637985" cy="61164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64" name="תמונה 363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351" y="3529495"/>
            <a:ext cx="219731" cy="192265"/>
          </a:xfrm>
          <a:prstGeom prst="rect">
            <a:avLst/>
          </a:prstGeom>
        </p:spPr>
      </p:pic>
      <p:grpSp>
        <p:nvGrpSpPr>
          <p:cNvPr id="367" name="קבוצה 366"/>
          <p:cNvGrpSpPr/>
          <p:nvPr/>
        </p:nvGrpSpPr>
        <p:grpSpPr>
          <a:xfrm>
            <a:off x="8629483" y="4688651"/>
            <a:ext cx="1108934" cy="601677"/>
            <a:chOff x="329221" y="2158066"/>
            <a:chExt cx="1478578" cy="802235"/>
          </a:xfrm>
        </p:grpSpPr>
        <p:sp>
          <p:nvSpPr>
            <p:cNvPr id="370" name="Oval 173">
              <a:extLst>
                <a:ext uri="{FF2B5EF4-FFF2-40B4-BE49-F238E27FC236}">
                  <a16:creationId xmlns:a16="http://schemas.microsoft.com/office/drawing/2014/main" xmlns="" id="{1803D184-6153-5F41-AAF7-4FBBB02D954B}"/>
                </a:ext>
              </a:extLst>
            </p:cNvPr>
            <p:cNvSpPr/>
            <p:nvPr/>
          </p:nvSpPr>
          <p:spPr>
            <a:xfrm rot="9000000">
              <a:off x="1157997" y="2310499"/>
              <a:ext cx="649802" cy="64980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63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73" name="Oval 174">
              <a:extLst>
                <a:ext uri="{FF2B5EF4-FFF2-40B4-BE49-F238E27FC236}">
                  <a16:creationId xmlns:a16="http://schemas.microsoft.com/office/drawing/2014/main" xmlns="" id="{DB591F62-53EA-DD4F-888F-2D9D333F173C}"/>
                </a:ext>
              </a:extLst>
            </p:cNvPr>
            <p:cNvSpPr/>
            <p:nvPr/>
          </p:nvSpPr>
          <p:spPr bwMode="auto">
            <a:xfrm>
              <a:off x="1205525" y="2358027"/>
              <a:ext cx="554748" cy="55474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6359" tIns="33180" rIns="66359" bIns="3318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6358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sp>
          <p:nvSpPr>
            <p:cNvPr id="375" name="מלבן 8">
              <a:extLst>
                <a:ext uri="{FF2B5EF4-FFF2-40B4-BE49-F238E27FC236}">
                  <a16:creationId xmlns:a16="http://schemas.microsoft.com/office/drawing/2014/main" xmlns="" id="{45D9EC0B-32ED-1049-877F-1179EAF7D0C8}"/>
                </a:ext>
              </a:extLst>
            </p:cNvPr>
            <p:cNvSpPr/>
            <p:nvPr/>
          </p:nvSpPr>
          <p:spPr>
            <a:xfrm>
              <a:off x="329221" y="2158066"/>
              <a:ext cx="889566" cy="677107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dk1"/>
                  </a:solidFill>
                  <a:prstDash val="solid"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The</a:t>
              </a:r>
            </a:p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GOOD FOOD</a:t>
              </a:r>
            </a:p>
            <a:p>
              <a:pPr marL="0" marR="0" lvl="0" indent="0" algn="ct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sha" panose="020B0502040204020203" pitchFamily="34" charset="-79"/>
                  <a:ea typeface="+mn-ea"/>
                  <a:cs typeface="Gisha" panose="020B0502040204020203" pitchFamily="34" charset="-79"/>
                </a:rPr>
                <a:t>Institute</a:t>
              </a:r>
              <a:endParaRPr kumimoji="0" lang="he-IL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endParaRPr>
            </a:p>
          </p:txBody>
        </p:sp>
        <p:pic>
          <p:nvPicPr>
            <p:cNvPr id="378" name="תמונה 377"/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136"/>
            <a:stretch/>
          </p:blipFill>
          <p:spPr>
            <a:xfrm>
              <a:off x="1352434" y="2517383"/>
              <a:ext cx="297948" cy="272879"/>
            </a:xfrm>
            <a:prstGeom prst="rect">
              <a:avLst/>
            </a:prstGeom>
          </p:spPr>
        </p:pic>
      </p:grpSp>
      <p:sp>
        <p:nvSpPr>
          <p:cNvPr id="380" name="מלבן 8">
            <a:extLst>
              <a:ext uri="{FF2B5EF4-FFF2-40B4-BE49-F238E27FC236}">
                <a16:creationId xmlns:a16="http://schemas.microsoft.com/office/drawing/2014/main" xmlns="" id="{C5903B99-F2BB-4C23-9490-14ED5517D11A}"/>
              </a:ext>
            </a:extLst>
          </p:cNvPr>
          <p:cNvSpPr/>
          <p:nvPr/>
        </p:nvSpPr>
        <p:spPr>
          <a:xfrm>
            <a:off x="540681" y="150135"/>
            <a:ext cx="10937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Pigment Black" panose="02020803050405020304" pitchFamily="18" charset="-79"/>
                <a:ea typeface="+mn-ea"/>
                <a:cs typeface="FbPigment Black" panose="02020803050405020304" pitchFamily="18" charset="-79"/>
              </a:rPr>
              <a:t>THE FOODTECH ECOSYSTEM  </a:t>
            </a:r>
          </a:p>
        </p:txBody>
      </p:sp>
      <p:sp>
        <p:nvSpPr>
          <p:cNvPr id="383" name="מלבן 8">
            <a:extLst>
              <a:ext uri="{FF2B5EF4-FFF2-40B4-BE49-F238E27FC236}">
                <a16:creationId xmlns:a16="http://schemas.microsoft.com/office/drawing/2014/main" xmlns="" id="{C5903B99-F2BB-4C23-9490-14ED5517D11A}"/>
              </a:ext>
            </a:extLst>
          </p:cNvPr>
          <p:cNvSpPr/>
          <p:nvPr/>
        </p:nvSpPr>
        <p:spPr>
          <a:xfrm>
            <a:off x="534619" y="5336732"/>
            <a:ext cx="109379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Pigment Black" panose="02020803050405020304" pitchFamily="18" charset="-79"/>
                <a:ea typeface="+mn-ea"/>
                <a:cs typeface="FbPigment Black" panose="02020803050405020304" pitchFamily="18" charset="-79"/>
              </a:rPr>
              <a:t>אתגר- איך מייצרים שיתוף פעולה רב מגזרי?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Pigment Black" panose="02020803050405020304" pitchFamily="18" charset="-79"/>
                <a:ea typeface="+mn-ea"/>
                <a:cs typeface="FbPigment Black" panose="02020803050405020304" pitchFamily="18" charset="-79"/>
              </a:rPr>
              <a:t>מהות (מה עושים?) גבולות (איפה עושים?) מבנה (איך עושים?)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bPigment Black" panose="02020803050405020304" pitchFamily="18" charset="-79"/>
              <a:ea typeface="+mn-ea"/>
              <a:cs typeface="FbPigment Black" panose="020208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622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5" y="5986357"/>
            <a:ext cx="1639966" cy="938865"/>
          </a:xfrm>
          <a:prstGeom prst="rect">
            <a:avLst/>
          </a:prstGeom>
        </p:spPr>
      </p:pic>
      <p:sp>
        <p:nvSpPr>
          <p:cNvPr id="181" name="Freeform 180"/>
          <p:cNvSpPr>
            <a:spLocks noChangeArrowheads="1"/>
          </p:cNvSpPr>
          <p:nvPr/>
        </p:nvSpPr>
        <p:spPr bwMode="auto">
          <a:xfrm flipH="1" flipV="1">
            <a:off x="7427476" y="4428126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gradFill>
            <a:gsLst>
              <a:gs pos="66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182" name="Freeform 181"/>
          <p:cNvSpPr>
            <a:spLocks noChangeArrowheads="1"/>
          </p:cNvSpPr>
          <p:nvPr/>
        </p:nvSpPr>
        <p:spPr bwMode="auto">
          <a:xfrm flipH="1">
            <a:off x="7427476" y="2753267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gradFill>
            <a:gsLst>
              <a:gs pos="66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358" name="Freeform 357"/>
          <p:cNvSpPr>
            <a:spLocks noChangeArrowheads="1"/>
          </p:cNvSpPr>
          <p:nvPr/>
        </p:nvSpPr>
        <p:spPr bwMode="auto">
          <a:xfrm flipH="1">
            <a:off x="7421091" y="2751259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359" name="Freeform 358"/>
          <p:cNvSpPr>
            <a:spLocks noChangeArrowheads="1"/>
          </p:cNvSpPr>
          <p:nvPr/>
        </p:nvSpPr>
        <p:spPr bwMode="auto">
          <a:xfrm flipH="1" flipV="1">
            <a:off x="7429047" y="4428146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133" name="Freeform 132"/>
          <p:cNvSpPr>
            <a:spLocks noChangeArrowheads="1"/>
          </p:cNvSpPr>
          <p:nvPr/>
        </p:nvSpPr>
        <p:spPr bwMode="auto">
          <a:xfrm flipV="1">
            <a:off x="2305820" y="4425001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gradFill>
            <a:gsLst>
              <a:gs pos="66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349" name="Freeform 348"/>
          <p:cNvSpPr>
            <a:spLocks noChangeArrowheads="1"/>
          </p:cNvSpPr>
          <p:nvPr/>
        </p:nvSpPr>
        <p:spPr bwMode="auto">
          <a:xfrm flipV="1">
            <a:off x="2311056" y="4421765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134" name="Freeform 133"/>
          <p:cNvSpPr>
            <a:spLocks noChangeArrowheads="1"/>
          </p:cNvSpPr>
          <p:nvPr/>
        </p:nvSpPr>
        <p:spPr bwMode="auto">
          <a:xfrm>
            <a:off x="2305820" y="2750141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gradFill>
            <a:gsLst>
              <a:gs pos="66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347" name="Freeform 346"/>
          <p:cNvSpPr>
            <a:spLocks noChangeArrowheads="1"/>
          </p:cNvSpPr>
          <p:nvPr/>
        </p:nvSpPr>
        <p:spPr bwMode="auto">
          <a:xfrm>
            <a:off x="2311056" y="2750465"/>
            <a:ext cx="2458707" cy="1100036"/>
          </a:xfrm>
          <a:custGeom>
            <a:avLst/>
            <a:gdLst>
              <a:gd name="T0" fmla="*/ 406 w 15719"/>
              <a:gd name="T1" fmla="*/ 4125 h 7033"/>
              <a:gd name="T2" fmla="*/ 2125 w 15719"/>
              <a:gd name="T3" fmla="*/ 4032 h 7033"/>
              <a:gd name="T4" fmla="*/ 2250 w 15719"/>
              <a:gd name="T5" fmla="*/ 1032 h 7033"/>
              <a:gd name="T6" fmla="*/ 4281 w 15719"/>
              <a:gd name="T7" fmla="*/ 938 h 7033"/>
              <a:gd name="T8" fmla="*/ 4281 w 15719"/>
              <a:gd name="T9" fmla="*/ 6032 h 7033"/>
              <a:gd name="T10" fmla="*/ 4719 w 15719"/>
              <a:gd name="T11" fmla="*/ 6032 h 7033"/>
              <a:gd name="T12" fmla="*/ 4719 w 15719"/>
              <a:gd name="T13" fmla="*/ 938 h 7033"/>
              <a:gd name="T14" fmla="*/ 6719 w 15719"/>
              <a:gd name="T15" fmla="*/ 938 h 7033"/>
              <a:gd name="T16" fmla="*/ 6750 w 15719"/>
              <a:gd name="T17" fmla="*/ 6032 h 7033"/>
              <a:gd name="T18" fmla="*/ 7156 w 15719"/>
              <a:gd name="T19" fmla="*/ 6032 h 7033"/>
              <a:gd name="T20" fmla="*/ 7187 w 15719"/>
              <a:gd name="T21" fmla="*/ 938 h 7033"/>
              <a:gd name="T22" fmla="*/ 9186 w 15719"/>
              <a:gd name="T23" fmla="*/ 938 h 7033"/>
              <a:gd name="T24" fmla="*/ 9186 w 15719"/>
              <a:gd name="T25" fmla="*/ 6032 h 7033"/>
              <a:gd name="T26" fmla="*/ 9624 w 15719"/>
              <a:gd name="T27" fmla="*/ 6032 h 7033"/>
              <a:gd name="T28" fmla="*/ 9968 w 15719"/>
              <a:gd name="T29" fmla="*/ 2469 h 7033"/>
              <a:gd name="T30" fmla="*/ 15311 w 15719"/>
              <a:gd name="T31" fmla="*/ 2125 h 7033"/>
              <a:gd name="T32" fmla="*/ 15311 w 15719"/>
              <a:gd name="T33" fmla="*/ 2938 h 7033"/>
              <a:gd name="T34" fmla="*/ 10530 w 15719"/>
              <a:gd name="T35" fmla="*/ 3032 h 7033"/>
              <a:gd name="T36" fmla="*/ 10405 w 15719"/>
              <a:gd name="T37" fmla="*/ 6032 h 7033"/>
              <a:gd name="T38" fmla="*/ 8405 w 15719"/>
              <a:gd name="T39" fmla="*/ 6125 h 7033"/>
              <a:gd name="T40" fmla="*/ 8374 w 15719"/>
              <a:gd name="T41" fmla="*/ 1032 h 7033"/>
              <a:gd name="T42" fmla="*/ 7968 w 15719"/>
              <a:gd name="T43" fmla="*/ 1032 h 7033"/>
              <a:gd name="T44" fmla="*/ 7968 w 15719"/>
              <a:gd name="T45" fmla="*/ 6125 h 7033"/>
              <a:gd name="T46" fmla="*/ 5937 w 15719"/>
              <a:gd name="T47" fmla="*/ 6125 h 7033"/>
              <a:gd name="T48" fmla="*/ 5937 w 15719"/>
              <a:gd name="T49" fmla="*/ 1032 h 7033"/>
              <a:gd name="T50" fmla="*/ 5500 w 15719"/>
              <a:gd name="T51" fmla="*/ 1032 h 7033"/>
              <a:gd name="T52" fmla="*/ 5500 w 15719"/>
              <a:gd name="T53" fmla="*/ 6125 h 7033"/>
              <a:gd name="T54" fmla="*/ 3500 w 15719"/>
              <a:gd name="T55" fmla="*/ 6125 h 7033"/>
              <a:gd name="T56" fmla="*/ 3500 w 15719"/>
              <a:gd name="T57" fmla="*/ 1032 h 7033"/>
              <a:gd name="T58" fmla="*/ 3062 w 15719"/>
              <a:gd name="T59" fmla="*/ 1032 h 7033"/>
              <a:gd name="T60" fmla="*/ 2719 w 15719"/>
              <a:gd name="T61" fmla="*/ 4594 h 7033"/>
              <a:gd name="T62" fmla="*/ 406 w 15719"/>
              <a:gd name="T63" fmla="*/ 4907 h 7033"/>
              <a:gd name="T64" fmla="*/ 406 w 15719"/>
              <a:gd name="T65" fmla="*/ 4125 h 7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19" h="7033">
                <a:moveTo>
                  <a:pt x="406" y="4125"/>
                </a:moveTo>
                <a:lnTo>
                  <a:pt x="406" y="4125"/>
                </a:lnTo>
                <a:cubicBezTo>
                  <a:pt x="1687" y="4125"/>
                  <a:pt x="1687" y="4125"/>
                  <a:pt x="1687" y="4125"/>
                </a:cubicBezTo>
                <a:cubicBezTo>
                  <a:pt x="1844" y="4125"/>
                  <a:pt x="2062" y="4094"/>
                  <a:pt x="2125" y="4032"/>
                </a:cubicBezTo>
                <a:cubicBezTo>
                  <a:pt x="2281" y="3875"/>
                  <a:pt x="2281" y="3438"/>
                  <a:pt x="2250" y="2969"/>
                </a:cubicBezTo>
                <a:cubicBezTo>
                  <a:pt x="2250" y="1032"/>
                  <a:pt x="2250" y="1032"/>
                  <a:pt x="2250" y="1032"/>
                </a:cubicBezTo>
                <a:cubicBezTo>
                  <a:pt x="2250" y="469"/>
                  <a:pt x="2719" y="0"/>
                  <a:pt x="3281" y="0"/>
                </a:cubicBezTo>
                <a:cubicBezTo>
                  <a:pt x="3812" y="0"/>
                  <a:pt x="4250" y="438"/>
                  <a:pt x="4281" y="938"/>
                </a:cubicBezTo>
                <a:cubicBezTo>
                  <a:pt x="4281" y="969"/>
                  <a:pt x="4281" y="1000"/>
                  <a:pt x="4281" y="1032"/>
                </a:cubicBezTo>
                <a:cubicBezTo>
                  <a:pt x="4281" y="6032"/>
                  <a:pt x="4281" y="6032"/>
                  <a:pt x="4281" y="6032"/>
                </a:cubicBezTo>
                <a:cubicBezTo>
                  <a:pt x="4281" y="6157"/>
                  <a:pt x="4375" y="6250"/>
                  <a:pt x="4500" y="6250"/>
                </a:cubicBezTo>
                <a:cubicBezTo>
                  <a:pt x="4625" y="6250"/>
                  <a:pt x="4719" y="6157"/>
                  <a:pt x="4719" y="6032"/>
                </a:cubicBezTo>
                <a:cubicBezTo>
                  <a:pt x="4719" y="1032"/>
                  <a:pt x="4719" y="1032"/>
                  <a:pt x="4719" y="1032"/>
                </a:cubicBezTo>
                <a:cubicBezTo>
                  <a:pt x="4719" y="1000"/>
                  <a:pt x="4719" y="969"/>
                  <a:pt x="4719" y="938"/>
                </a:cubicBezTo>
                <a:cubicBezTo>
                  <a:pt x="4750" y="438"/>
                  <a:pt x="5187" y="0"/>
                  <a:pt x="5719" y="0"/>
                </a:cubicBezTo>
                <a:cubicBezTo>
                  <a:pt x="6250" y="0"/>
                  <a:pt x="6687" y="438"/>
                  <a:pt x="6719" y="938"/>
                </a:cubicBezTo>
                <a:cubicBezTo>
                  <a:pt x="6750" y="969"/>
                  <a:pt x="6750" y="1000"/>
                  <a:pt x="6750" y="1032"/>
                </a:cubicBezTo>
                <a:cubicBezTo>
                  <a:pt x="6750" y="6032"/>
                  <a:pt x="6750" y="6032"/>
                  <a:pt x="6750" y="6032"/>
                </a:cubicBezTo>
                <a:cubicBezTo>
                  <a:pt x="6750" y="6157"/>
                  <a:pt x="6844" y="6250"/>
                  <a:pt x="6937" y="6250"/>
                </a:cubicBezTo>
                <a:cubicBezTo>
                  <a:pt x="7062" y="6250"/>
                  <a:pt x="7156" y="6157"/>
                  <a:pt x="7156" y="6032"/>
                </a:cubicBezTo>
                <a:cubicBezTo>
                  <a:pt x="7156" y="1032"/>
                  <a:pt x="7156" y="1032"/>
                  <a:pt x="7156" y="1032"/>
                </a:cubicBezTo>
                <a:cubicBezTo>
                  <a:pt x="7156" y="1000"/>
                  <a:pt x="7156" y="969"/>
                  <a:pt x="7187" y="938"/>
                </a:cubicBezTo>
                <a:cubicBezTo>
                  <a:pt x="7219" y="438"/>
                  <a:pt x="7656" y="0"/>
                  <a:pt x="8186" y="0"/>
                </a:cubicBezTo>
                <a:cubicBezTo>
                  <a:pt x="8718" y="0"/>
                  <a:pt x="9124" y="438"/>
                  <a:pt x="9186" y="938"/>
                </a:cubicBezTo>
                <a:cubicBezTo>
                  <a:pt x="9186" y="969"/>
                  <a:pt x="9186" y="1000"/>
                  <a:pt x="9186" y="1032"/>
                </a:cubicBezTo>
                <a:cubicBezTo>
                  <a:pt x="9186" y="6032"/>
                  <a:pt x="9186" y="6032"/>
                  <a:pt x="9186" y="6032"/>
                </a:cubicBezTo>
                <a:cubicBezTo>
                  <a:pt x="9186" y="6157"/>
                  <a:pt x="9280" y="6250"/>
                  <a:pt x="9405" y="6250"/>
                </a:cubicBezTo>
                <a:cubicBezTo>
                  <a:pt x="9530" y="6250"/>
                  <a:pt x="9624" y="6157"/>
                  <a:pt x="9624" y="6032"/>
                </a:cubicBezTo>
                <a:cubicBezTo>
                  <a:pt x="9624" y="4094"/>
                  <a:pt x="9624" y="4094"/>
                  <a:pt x="9624" y="4094"/>
                </a:cubicBezTo>
                <a:cubicBezTo>
                  <a:pt x="9624" y="3407"/>
                  <a:pt x="9593" y="2844"/>
                  <a:pt x="9968" y="2469"/>
                </a:cubicBezTo>
                <a:cubicBezTo>
                  <a:pt x="10186" y="2250"/>
                  <a:pt x="10530" y="2125"/>
                  <a:pt x="10999" y="2125"/>
                </a:cubicBezTo>
                <a:cubicBezTo>
                  <a:pt x="15311" y="2125"/>
                  <a:pt x="15311" y="2125"/>
                  <a:pt x="15311" y="2125"/>
                </a:cubicBezTo>
                <a:cubicBezTo>
                  <a:pt x="15530" y="2125"/>
                  <a:pt x="15718" y="2313"/>
                  <a:pt x="15718" y="2532"/>
                </a:cubicBezTo>
                <a:cubicBezTo>
                  <a:pt x="15718" y="2750"/>
                  <a:pt x="15530" y="2938"/>
                  <a:pt x="15311" y="2938"/>
                </a:cubicBezTo>
                <a:cubicBezTo>
                  <a:pt x="10999" y="2938"/>
                  <a:pt x="10999" y="2938"/>
                  <a:pt x="10999" y="2938"/>
                </a:cubicBezTo>
                <a:cubicBezTo>
                  <a:pt x="10843" y="2938"/>
                  <a:pt x="10624" y="2969"/>
                  <a:pt x="10530" y="3032"/>
                </a:cubicBezTo>
                <a:cubicBezTo>
                  <a:pt x="10405" y="3188"/>
                  <a:pt x="10405" y="3625"/>
                  <a:pt x="10405" y="4094"/>
                </a:cubicBezTo>
                <a:cubicBezTo>
                  <a:pt x="10405" y="6032"/>
                  <a:pt x="10405" y="6032"/>
                  <a:pt x="10405" y="6032"/>
                </a:cubicBezTo>
                <a:cubicBezTo>
                  <a:pt x="10405" y="6594"/>
                  <a:pt x="9968" y="7032"/>
                  <a:pt x="9405" y="7032"/>
                </a:cubicBezTo>
                <a:cubicBezTo>
                  <a:pt x="8874" y="7032"/>
                  <a:pt x="8436" y="6625"/>
                  <a:pt x="8405" y="6125"/>
                </a:cubicBezTo>
                <a:cubicBezTo>
                  <a:pt x="8405" y="6094"/>
                  <a:pt x="8374" y="6063"/>
                  <a:pt x="8374" y="6032"/>
                </a:cubicBezTo>
                <a:cubicBezTo>
                  <a:pt x="8374" y="1032"/>
                  <a:pt x="8374" y="1032"/>
                  <a:pt x="8374" y="1032"/>
                </a:cubicBezTo>
                <a:cubicBezTo>
                  <a:pt x="8374" y="907"/>
                  <a:pt x="8280" y="813"/>
                  <a:pt x="8186" y="813"/>
                </a:cubicBezTo>
                <a:cubicBezTo>
                  <a:pt x="8061" y="813"/>
                  <a:pt x="7968" y="907"/>
                  <a:pt x="7968" y="1032"/>
                </a:cubicBezTo>
                <a:cubicBezTo>
                  <a:pt x="7968" y="6032"/>
                  <a:pt x="7968" y="6032"/>
                  <a:pt x="7968" y="6032"/>
                </a:cubicBezTo>
                <a:cubicBezTo>
                  <a:pt x="7968" y="6063"/>
                  <a:pt x="7968" y="6094"/>
                  <a:pt x="7968" y="6125"/>
                </a:cubicBezTo>
                <a:cubicBezTo>
                  <a:pt x="7905" y="6625"/>
                  <a:pt x="7469" y="7032"/>
                  <a:pt x="6937" y="7032"/>
                </a:cubicBezTo>
                <a:cubicBezTo>
                  <a:pt x="6406" y="7032"/>
                  <a:pt x="6000" y="6625"/>
                  <a:pt x="5937" y="6125"/>
                </a:cubicBezTo>
                <a:cubicBezTo>
                  <a:pt x="5937" y="6094"/>
                  <a:pt x="5937" y="6063"/>
                  <a:pt x="5937" y="6032"/>
                </a:cubicBezTo>
                <a:cubicBezTo>
                  <a:pt x="5937" y="1032"/>
                  <a:pt x="5937" y="1032"/>
                  <a:pt x="5937" y="1032"/>
                </a:cubicBezTo>
                <a:cubicBezTo>
                  <a:pt x="5937" y="907"/>
                  <a:pt x="5844" y="813"/>
                  <a:pt x="5719" y="813"/>
                </a:cubicBezTo>
                <a:cubicBezTo>
                  <a:pt x="5625" y="813"/>
                  <a:pt x="5500" y="907"/>
                  <a:pt x="5500" y="1032"/>
                </a:cubicBezTo>
                <a:cubicBezTo>
                  <a:pt x="5500" y="6032"/>
                  <a:pt x="5500" y="6032"/>
                  <a:pt x="5500" y="6032"/>
                </a:cubicBezTo>
                <a:cubicBezTo>
                  <a:pt x="5500" y="6063"/>
                  <a:pt x="5500" y="6094"/>
                  <a:pt x="5500" y="6125"/>
                </a:cubicBezTo>
                <a:cubicBezTo>
                  <a:pt x="5469" y="6625"/>
                  <a:pt x="5031" y="7032"/>
                  <a:pt x="4500" y="7032"/>
                </a:cubicBezTo>
                <a:cubicBezTo>
                  <a:pt x="3969" y="7032"/>
                  <a:pt x="3531" y="6625"/>
                  <a:pt x="3500" y="6125"/>
                </a:cubicBezTo>
                <a:cubicBezTo>
                  <a:pt x="3500" y="6094"/>
                  <a:pt x="3500" y="6063"/>
                  <a:pt x="3500" y="6032"/>
                </a:cubicBezTo>
                <a:cubicBezTo>
                  <a:pt x="3500" y="1032"/>
                  <a:pt x="3500" y="1032"/>
                  <a:pt x="3500" y="1032"/>
                </a:cubicBezTo>
                <a:cubicBezTo>
                  <a:pt x="3500" y="907"/>
                  <a:pt x="3406" y="813"/>
                  <a:pt x="3281" y="813"/>
                </a:cubicBezTo>
                <a:cubicBezTo>
                  <a:pt x="3156" y="813"/>
                  <a:pt x="3062" y="907"/>
                  <a:pt x="3062" y="1032"/>
                </a:cubicBezTo>
                <a:cubicBezTo>
                  <a:pt x="3062" y="2969"/>
                  <a:pt x="3062" y="2969"/>
                  <a:pt x="3062" y="2969"/>
                </a:cubicBezTo>
                <a:cubicBezTo>
                  <a:pt x="3062" y="3657"/>
                  <a:pt x="3062" y="4219"/>
                  <a:pt x="2719" y="4594"/>
                </a:cubicBezTo>
                <a:cubicBezTo>
                  <a:pt x="2469" y="4813"/>
                  <a:pt x="2156" y="4907"/>
                  <a:pt x="1687" y="4907"/>
                </a:cubicBezTo>
                <a:cubicBezTo>
                  <a:pt x="406" y="4907"/>
                  <a:pt x="406" y="4907"/>
                  <a:pt x="406" y="4907"/>
                </a:cubicBezTo>
                <a:cubicBezTo>
                  <a:pt x="187" y="4907"/>
                  <a:pt x="0" y="4750"/>
                  <a:pt x="0" y="4532"/>
                </a:cubicBezTo>
                <a:cubicBezTo>
                  <a:pt x="0" y="4313"/>
                  <a:pt x="187" y="4125"/>
                  <a:pt x="406" y="4125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31750"/>
          </a:sp3d>
        </p:spPr>
        <p:txBody>
          <a:bodyPr wrap="none" anchor="ctr">
            <a:normAutofit/>
          </a:bodyPr>
          <a:lstStyle/>
          <a:p>
            <a:endParaRPr lang="en-US" sz="2400"/>
          </a:p>
        </p:txBody>
      </p:sp>
      <p:sp>
        <p:nvSpPr>
          <p:cNvPr id="37" name="Trapezoid 36"/>
          <p:cNvSpPr/>
          <p:nvPr/>
        </p:nvSpPr>
        <p:spPr>
          <a:xfrm>
            <a:off x="10026365" y="5224683"/>
            <a:ext cx="1071825" cy="84804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38" name="Trapezoid 37"/>
          <p:cNvSpPr/>
          <p:nvPr/>
        </p:nvSpPr>
        <p:spPr>
          <a:xfrm>
            <a:off x="1120581" y="5224683"/>
            <a:ext cx="1071825" cy="84804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39" name="Trapezoid 38"/>
          <p:cNvSpPr/>
          <p:nvPr/>
        </p:nvSpPr>
        <p:spPr>
          <a:xfrm rot="10800000">
            <a:off x="9996026" y="2011693"/>
            <a:ext cx="1071825" cy="84804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40" name="Trapezoid 39"/>
          <p:cNvSpPr/>
          <p:nvPr/>
        </p:nvSpPr>
        <p:spPr>
          <a:xfrm rot="10800000">
            <a:off x="1120581" y="2011693"/>
            <a:ext cx="1071825" cy="84804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grpSp>
        <p:nvGrpSpPr>
          <p:cNvPr id="209" name="Group 208"/>
          <p:cNvGrpSpPr/>
          <p:nvPr/>
        </p:nvGrpSpPr>
        <p:grpSpPr>
          <a:xfrm rot="16200000">
            <a:off x="6253747" y="5170878"/>
            <a:ext cx="819868" cy="961924"/>
            <a:chOff x="1660063" y="2020999"/>
            <a:chExt cx="972664" cy="1141196"/>
          </a:xfrm>
        </p:grpSpPr>
        <p:sp>
          <p:nvSpPr>
            <p:cNvPr id="213" name="Oval 212"/>
            <p:cNvSpPr/>
            <p:nvPr/>
          </p:nvSpPr>
          <p:spPr>
            <a:xfrm>
              <a:off x="1660063" y="2020999"/>
              <a:ext cx="812255" cy="812256"/>
            </a:xfrm>
            <a:prstGeom prst="ellipse">
              <a:avLst/>
            </a:prstGeom>
            <a:gradFill flip="none" rotWithShape="1">
              <a:gsLst>
                <a:gs pos="62000">
                  <a:schemeClr val="accent1">
                    <a:lumMod val="5000"/>
                    <a:lumOff val="95000"/>
                  </a:schemeClr>
                </a:gs>
                <a:gs pos="7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14" name="Oval 213"/>
            <p:cNvSpPr/>
            <p:nvPr/>
          </p:nvSpPr>
          <p:spPr>
            <a:xfrm>
              <a:off x="1917579" y="2273937"/>
              <a:ext cx="295814" cy="2958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217" name="Oval 216"/>
            <p:cNvSpPr/>
            <p:nvPr/>
          </p:nvSpPr>
          <p:spPr>
            <a:xfrm>
              <a:off x="1736153" y="2103073"/>
              <a:ext cx="653390" cy="653391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sz="2400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1809174" y="2832650"/>
              <a:ext cx="823553" cy="329545"/>
              <a:chOff x="1613373" y="2948258"/>
              <a:chExt cx="823553" cy="329545"/>
            </a:xfrm>
            <a:gradFill flip="none" rotWithShape="1">
              <a:gsLst>
                <a:gs pos="91000">
                  <a:schemeClr val="accent1">
                    <a:lumMod val="67000"/>
                  </a:schemeClr>
                </a:gs>
                <a:gs pos="7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grpSpPr>
          <p:sp>
            <p:nvSpPr>
              <p:cNvPr id="219" name="Rounded Rectangle 218"/>
              <p:cNvSpPr/>
              <p:nvPr/>
            </p:nvSpPr>
            <p:spPr>
              <a:xfrm>
                <a:off x="1613373" y="2948258"/>
                <a:ext cx="507348" cy="7800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20" name="Trapezoid 219"/>
              <p:cNvSpPr/>
              <p:nvPr/>
            </p:nvSpPr>
            <p:spPr>
              <a:xfrm rot="10800000">
                <a:off x="1645221" y="2951057"/>
                <a:ext cx="443652" cy="2715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21" name="Rounded Rectangle 220"/>
              <p:cNvSpPr/>
              <p:nvPr/>
            </p:nvSpPr>
            <p:spPr>
              <a:xfrm>
                <a:off x="1885037" y="3057769"/>
                <a:ext cx="471368" cy="1239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2163648" y="2969795"/>
                <a:ext cx="273278" cy="30800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10" name="Freeform 209"/>
          <p:cNvSpPr>
            <a:spLocks noChangeArrowheads="1"/>
          </p:cNvSpPr>
          <p:nvPr/>
        </p:nvSpPr>
        <p:spPr bwMode="auto">
          <a:xfrm rot="16200000" flipH="1">
            <a:off x="6783015" y="5446519"/>
            <a:ext cx="14016" cy="14016"/>
          </a:xfrm>
          <a:custGeom>
            <a:avLst/>
            <a:gdLst>
              <a:gd name="T0" fmla="*/ 27 w 28"/>
              <a:gd name="T1" fmla="*/ 0 h 28"/>
              <a:gd name="T2" fmla="*/ 27 w 28"/>
              <a:gd name="T3" fmla="*/ 0 h 28"/>
              <a:gd name="T4" fmla="*/ 27 w 28"/>
              <a:gd name="T5" fmla="*/ 0 h 28"/>
              <a:gd name="T6" fmla="*/ 0 w 28"/>
              <a:gd name="T7" fmla="*/ 0 h 28"/>
              <a:gd name="T8" fmla="*/ 27 w 28"/>
              <a:gd name="T9" fmla="*/ 27 h 28"/>
              <a:gd name="T10" fmla="*/ 27 w 28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8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cubicBezTo>
                  <a:pt x="0" y="0"/>
                  <a:pt x="0" y="0"/>
                  <a:pt x="0" y="0"/>
                </a:cubicBezTo>
                <a:cubicBezTo>
                  <a:pt x="0" y="27"/>
                  <a:pt x="0" y="27"/>
                  <a:pt x="27" y="27"/>
                </a:cubicBezTo>
                <a:cubicBezTo>
                  <a:pt x="27" y="27"/>
                  <a:pt x="27" y="27"/>
                  <a:pt x="27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26122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2400"/>
          </a:p>
        </p:txBody>
      </p:sp>
      <p:sp>
        <p:nvSpPr>
          <p:cNvPr id="211" name="Rounded Rectangle 210"/>
          <p:cNvSpPr/>
          <p:nvPr/>
        </p:nvSpPr>
        <p:spPr>
          <a:xfrm rot="16200000" flipH="1">
            <a:off x="6973898" y="5132583"/>
            <a:ext cx="81085" cy="2588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212" name="Rounded Rectangle 211"/>
          <p:cNvSpPr/>
          <p:nvPr/>
        </p:nvSpPr>
        <p:spPr>
          <a:xfrm rot="16200000" flipH="1">
            <a:off x="6690464" y="5681067"/>
            <a:ext cx="427648" cy="82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grpSp>
        <p:nvGrpSpPr>
          <p:cNvPr id="180" name="Group 179"/>
          <p:cNvGrpSpPr/>
          <p:nvPr/>
        </p:nvGrpSpPr>
        <p:grpSpPr>
          <a:xfrm rot="5400000" flipH="1" flipV="1">
            <a:off x="6243529" y="2123251"/>
            <a:ext cx="840304" cy="961923"/>
            <a:chOff x="6088966" y="1874144"/>
            <a:chExt cx="791714" cy="906300"/>
          </a:xfrm>
        </p:grpSpPr>
        <p:grpSp>
          <p:nvGrpSpPr>
            <p:cNvPr id="195" name="Group 194"/>
            <p:cNvGrpSpPr/>
            <p:nvPr/>
          </p:nvGrpSpPr>
          <p:grpSpPr>
            <a:xfrm flipH="1">
              <a:off x="6108221" y="1874144"/>
              <a:ext cx="772459" cy="906300"/>
              <a:chOff x="1660062" y="2021000"/>
              <a:chExt cx="972665" cy="1141195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1660062" y="2021000"/>
                <a:ext cx="812256" cy="812256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accent1">
                      <a:lumMod val="5000"/>
                      <a:lumOff val="95000"/>
                    </a:schemeClr>
                  </a:gs>
                  <a:gs pos="7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917579" y="2273938"/>
                <a:ext cx="295814" cy="2958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Triangle 200"/>
              <p:cNvSpPr/>
              <p:nvPr/>
            </p:nvSpPr>
            <p:spPr>
              <a:xfrm rot="1320000">
                <a:off x="2076528" y="2079239"/>
                <a:ext cx="87862" cy="404102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023891" y="2382888"/>
                <a:ext cx="77914" cy="779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736153" y="2103072"/>
                <a:ext cx="653390" cy="65339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 sz="2400"/>
              </a:p>
            </p:txBody>
          </p:sp>
          <p:grpSp>
            <p:nvGrpSpPr>
              <p:cNvPr id="204" name="Group 203"/>
              <p:cNvGrpSpPr/>
              <p:nvPr/>
            </p:nvGrpSpPr>
            <p:grpSpPr>
              <a:xfrm>
                <a:off x="1809174" y="2832650"/>
                <a:ext cx="823553" cy="329545"/>
                <a:chOff x="1613373" y="2948258"/>
                <a:chExt cx="823553" cy="329545"/>
              </a:xfrm>
              <a:gradFill flip="none" rotWithShape="1">
                <a:gsLst>
                  <a:gs pos="91000">
                    <a:schemeClr val="accent1">
                      <a:lumMod val="67000"/>
                    </a:schemeClr>
                  </a:gs>
                  <a:gs pos="700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p:grpSpPr>
            <p:sp>
              <p:nvSpPr>
                <p:cNvPr id="205" name="Rounded Rectangle 204"/>
                <p:cNvSpPr/>
                <p:nvPr/>
              </p:nvSpPr>
              <p:spPr>
                <a:xfrm>
                  <a:off x="1613373" y="2948258"/>
                  <a:ext cx="507348" cy="7800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6" name="Trapezoid 205"/>
                <p:cNvSpPr/>
                <p:nvPr/>
              </p:nvSpPr>
              <p:spPr>
                <a:xfrm rot="10800000">
                  <a:off x="1645221" y="2951057"/>
                  <a:ext cx="443652" cy="27153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325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7" name="Rounded Rectangle 206"/>
                <p:cNvSpPr/>
                <p:nvPr/>
              </p:nvSpPr>
              <p:spPr>
                <a:xfrm>
                  <a:off x="1885037" y="3057769"/>
                  <a:ext cx="471368" cy="12392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8" name="Rounded Rectangle 207"/>
                <p:cNvSpPr/>
                <p:nvPr/>
              </p:nvSpPr>
              <p:spPr>
                <a:xfrm>
                  <a:off x="2163648" y="2969795"/>
                  <a:ext cx="273278" cy="30800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196" name="Freeform 195"/>
            <p:cNvSpPr>
              <a:spLocks noChangeArrowheads="1"/>
            </p:cNvSpPr>
            <p:nvPr/>
          </p:nvSpPr>
          <p:spPr bwMode="auto">
            <a:xfrm>
              <a:off x="6301000" y="2439729"/>
              <a:ext cx="13206" cy="13206"/>
            </a:xfrm>
            <a:custGeom>
              <a:avLst/>
              <a:gdLst>
                <a:gd name="T0" fmla="*/ 27 w 28"/>
                <a:gd name="T1" fmla="*/ 0 h 28"/>
                <a:gd name="T2" fmla="*/ 27 w 28"/>
                <a:gd name="T3" fmla="*/ 0 h 28"/>
                <a:gd name="T4" fmla="*/ 27 w 28"/>
                <a:gd name="T5" fmla="*/ 0 h 28"/>
                <a:gd name="T6" fmla="*/ 0 w 28"/>
                <a:gd name="T7" fmla="*/ 0 h 28"/>
                <a:gd name="T8" fmla="*/ 27 w 28"/>
                <a:gd name="T9" fmla="*/ 27 h 28"/>
                <a:gd name="T10" fmla="*/ 27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27" y="27"/>
                  </a:cubicBezTo>
                  <a:cubicBezTo>
                    <a:pt x="27" y="27"/>
                    <a:pt x="27" y="27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261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6088966" y="2535834"/>
              <a:ext cx="76397" cy="24389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6359340" y="2515187"/>
              <a:ext cx="402920" cy="776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6368922" y="2877915"/>
            <a:ext cx="1295652" cy="2507107"/>
            <a:chOff x="4806247" y="1345955"/>
            <a:chExt cx="1476085" cy="2856245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90" name="Rounded Rectangle 189"/>
            <p:cNvSpPr/>
            <p:nvPr/>
          </p:nvSpPr>
          <p:spPr>
            <a:xfrm>
              <a:off x="4806247" y="1369813"/>
              <a:ext cx="521845" cy="612912"/>
            </a:xfrm>
            <a:prstGeom prst="roundRect">
              <a:avLst/>
            </a:prstGeom>
            <a:gradFill>
              <a:gsLst>
                <a:gs pos="44000">
                  <a:schemeClr val="accent1">
                    <a:lumMod val="67000"/>
                  </a:schemeClr>
                </a:gs>
                <a:gs pos="2000">
                  <a:schemeClr val="accent1">
                    <a:lumMod val="50000"/>
                  </a:schemeClr>
                </a:gs>
                <a:gs pos="67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4806247" y="3534483"/>
              <a:ext cx="521845" cy="612912"/>
            </a:xfrm>
            <a:prstGeom prst="roundRect">
              <a:avLst/>
            </a:prstGeom>
            <a:gradFill>
              <a:gsLst>
                <a:gs pos="44000">
                  <a:schemeClr val="accent1">
                    <a:lumMod val="67000"/>
                  </a:schemeClr>
                </a:gs>
                <a:gs pos="2000">
                  <a:schemeClr val="accent1">
                    <a:lumMod val="50000"/>
                  </a:schemeClr>
                </a:gs>
                <a:gs pos="67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5270988" y="1849638"/>
              <a:ext cx="1011344" cy="1817933"/>
            </a:xfrm>
            <a:prstGeom prst="roundRect">
              <a:avLst/>
            </a:prstGeom>
            <a:gradFill>
              <a:gsLst>
                <a:gs pos="44000">
                  <a:schemeClr val="accent1">
                    <a:lumMod val="67000"/>
                  </a:schemeClr>
                </a:gs>
                <a:gs pos="2000">
                  <a:schemeClr val="accent1">
                    <a:lumMod val="50000"/>
                  </a:schemeClr>
                </a:gs>
                <a:gs pos="67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074573" y="1448321"/>
              <a:ext cx="648019" cy="262056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041044" y="1345955"/>
              <a:ext cx="338987" cy="285624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84" name="Group 183"/>
          <p:cNvGrpSpPr/>
          <p:nvPr/>
        </p:nvGrpSpPr>
        <p:grpSpPr>
          <a:xfrm flipH="1">
            <a:off x="9764711" y="2617583"/>
            <a:ext cx="1420939" cy="1427828"/>
            <a:chOff x="4335332" y="1850796"/>
            <a:chExt cx="1840909" cy="1849835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88" name="Rectangle 187"/>
            <p:cNvSpPr/>
            <p:nvPr/>
          </p:nvSpPr>
          <p:spPr>
            <a:xfrm>
              <a:off x="5837254" y="2411179"/>
              <a:ext cx="338987" cy="74487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35332" y="1850796"/>
              <a:ext cx="1684588" cy="184983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9764711" y="4234803"/>
            <a:ext cx="1420939" cy="1427828"/>
            <a:chOff x="4335332" y="1850796"/>
            <a:chExt cx="1840909" cy="1849835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86" name="Rectangle 185"/>
            <p:cNvSpPr/>
            <p:nvPr/>
          </p:nvSpPr>
          <p:spPr>
            <a:xfrm>
              <a:off x="5837254" y="2411179"/>
              <a:ext cx="338987" cy="74487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35332" y="1850796"/>
              <a:ext cx="1684588" cy="184983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31" name="Group 130"/>
          <p:cNvGrpSpPr/>
          <p:nvPr/>
        </p:nvGrpSpPr>
        <p:grpSpPr>
          <a:xfrm rot="5400000">
            <a:off x="5108168" y="5157537"/>
            <a:ext cx="840307" cy="961921"/>
            <a:chOff x="6088966" y="1874144"/>
            <a:chExt cx="791717" cy="906299"/>
          </a:xfrm>
        </p:grpSpPr>
        <p:grpSp>
          <p:nvGrpSpPr>
            <p:cNvPr id="165" name="Group 164"/>
            <p:cNvGrpSpPr/>
            <p:nvPr/>
          </p:nvGrpSpPr>
          <p:grpSpPr>
            <a:xfrm flipH="1">
              <a:off x="6108223" y="1874144"/>
              <a:ext cx="772460" cy="906299"/>
              <a:chOff x="1660060" y="2021001"/>
              <a:chExt cx="972667" cy="1141194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1660060" y="2021001"/>
                <a:ext cx="812257" cy="812257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accent1">
                      <a:lumMod val="5000"/>
                      <a:lumOff val="95000"/>
                    </a:schemeClr>
                  </a:gs>
                  <a:gs pos="7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917579" y="2273938"/>
                <a:ext cx="295814" cy="2958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736153" y="2103072"/>
                <a:ext cx="653390" cy="65339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 sz="2400"/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1809174" y="2832650"/>
                <a:ext cx="823553" cy="329545"/>
                <a:chOff x="1613373" y="2948258"/>
                <a:chExt cx="823553" cy="329545"/>
              </a:xfrm>
              <a:gradFill flip="none" rotWithShape="1">
                <a:gsLst>
                  <a:gs pos="91000">
                    <a:schemeClr val="accent1">
                      <a:lumMod val="67000"/>
                    </a:schemeClr>
                  </a:gs>
                  <a:gs pos="700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p:grpSpPr>
            <p:sp>
              <p:nvSpPr>
                <p:cNvPr id="175" name="Rounded Rectangle 174"/>
                <p:cNvSpPr/>
                <p:nvPr/>
              </p:nvSpPr>
              <p:spPr>
                <a:xfrm>
                  <a:off x="1613373" y="2948258"/>
                  <a:ext cx="507348" cy="7800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6" name="Trapezoid 175"/>
                <p:cNvSpPr/>
                <p:nvPr/>
              </p:nvSpPr>
              <p:spPr>
                <a:xfrm rot="10800000">
                  <a:off x="1645221" y="2951057"/>
                  <a:ext cx="443652" cy="27153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325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7" name="Rounded Rectangle 176"/>
                <p:cNvSpPr/>
                <p:nvPr/>
              </p:nvSpPr>
              <p:spPr>
                <a:xfrm>
                  <a:off x="1885037" y="3057769"/>
                  <a:ext cx="471368" cy="12392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8" name="Rounded Rectangle 177"/>
                <p:cNvSpPr/>
                <p:nvPr/>
              </p:nvSpPr>
              <p:spPr>
                <a:xfrm>
                  <a:off x="2163648" y="2969795"/>
                  <a:ext cx="273278" cy="30800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166" name="Freeform 165"/>
            <p:cNvSpPr>
              <a:spLocks noChangeArrowheads="1"/>
            </p:cNvSpPr>
            <p:nvPr/>
          </p:nvSpPr>
          <p:spPr bwMode="auto">
            <a:xfrm>
              <a:off x="6301000" y="2439729"/>
              <a:ext cx="13206" cy="13206"/>
            </a:xfrm>
            <a:custGeom>
              <a:avLst/>
              <a:gdLst>
                <a:gd name="T0" fmla="*/ 27 w 28"/>
                <a:gd name="T1" fmla="*/ 0 h 28"/>
                <a:gd name="T2" fmla="*/ 27 w 28"/>
                <a:gd name="T3" fmla="*/ 0 h 28"/>
                <a:gd name="T4" fmla="*/ 27 w 28"/>
                <a:gd name="T5" fmla="*/ 0 h 28"/>
                <a:gd name="T6" fmla="*/ 0 w 28"/>
                <a:gd name="T7" fmla="*/ 0 h 28"/>
                <a:gd name="T8" fmla="*/ 27 w 28"/>
                <a:gd name="T9" fmla="*/ 27 h 28"/>
                <a:gd name="T10" fmla="*/ 27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27" y="27"/>
                  </a:cubicBezTo>
                  <a:cubicBezTo>
                    <a:pt x="27" y="27"/>
                    <a:pt x="27" y="27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261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6088966" y="2535834"/>
              <a:ext cx="76397" cy="24389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6359340" y="2515187"/>
              <a:ext cx="402920" cy="776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32" name="Group 131"/>
          <p:cNvGrpSpPr/>
          <p:nvPr/>
        </p:nvGrpSpPr>
        <p:grpSpPr>
          <a:xfrm rot="16200000" flipV="1">
            <a:off x="5108169" y="2120125"/>
            <a:ext cx="840304" cy="961923"/>
            <a:chOff x="6088966" y="1874144"/>
            <a:chExt cx="791714" cy="906300"/>
          </a:xfrm>
        </p:grpSpPr>
        <p:grpSp>
          <p:nvGrpSpPr>
            <p:cNvPr id="151" name="Group 150"/>
            <p:cNvGrpSpPr/>
            <p:nvPr/>
          </p:nvGrpSpPr>
          <p:grpSpPr>
            <a:xfrm flipH="1">
              <a:off x="6108221" y="1874144"/>
              <a:ext cx="772459" cy="906300"/>
              <a:chOff x="1660062" y="2021000"/>
              <a:chExt cx="972665" cy="1141195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1660062" y="2021000"/>
                <a:ext cx="812256" cy="812256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accent1">
                      <a:lumMod val="5000"/>
                      <a:lumOff val="95000"/>
                    </a:schemeClr>
                  </a:gs>
                  <a:gs pos="7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917579" y="2273938"/>
                <a:ext cx="295814" cy="2958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7" name="Triangle 156"/>
              <p:cNvSpPr/>
              <p:nvPr/>
            </p:nvSpPr>
            <p:spPr>
              <a:xfrm rot="1320000">
                <a:off x="2076528" y="2079239"/>
                <a:ext cx="87862" cy="404102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023891" y="2382888"/>
                <a:ext cx="77914" cy="779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736153" y="2103072"/>
                <a:ext cx="653390" cy="653390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20000"/>
              </a:bodyPr>
              <a:lstStyle/>
              <a:p>
                <a:pPr algn="ctr"/>
                <a:endParaRPr lang="en-US" sz="2400"/>
              </a:p>
            </p:txBody>
          </p:sp>
          <p:grpSp>
            <p:nvGrpSpPr>
              <p:cNvPr id="160" name="Group 159"/>
              <p:cNvGrpSpPr/>
              <p:nvPr/>
            </p:nvGrpSpPr>
            <p:grpSpPr>
              <a:xfrm>
                <a:off x="1809174" y="2832650"/>
                <a:ext cx="823553" cy="329545"/>
                <a:chOff x="1613373" y="2948258"/>
                <a:chExt cx="823553" cy="329545"/>
              </a:xfrm>
              <a:gradFill flip="none" rotWithShape="1">
                <a:gsLst>
                  <a:gs pos="91000">
                    <a:schemeClr val="accent1">
                      <a:lumMod val="67000"/>
                    </a:schemeClr>
                  </a:gs>
                  <a:gs pos="700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p:grpSpPr>
            <p:sp>
              <p:nvSpPr>
                <p:cNvPr id="161" name="Rounded Rectangle 160"/>
                <p:cNvSpPr/>
                <p:nvPr/>
              </p:nvSpPr>
              <p:spPr>
                <a:xfrm>
                  <a:off x="1613373" y="2948258"/>
                  <a:ext cx="507348" cy="7800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62" name="Trapezoid 161"/>
                <p:cNvSpPr/>
                <p:nvPr/>
              </p:nvSpPr>
              <p:spPr>
                <a:xfrm rot="10800000">
                  <a:off x="1645221" y="2951057"/>
                  <a:ext cx="443652" cy="27153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325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63" name="Rounded Rectangle 162"/>
                <p:cNvSpPr/>
                <p:nvPr/>
              </p:nvSpPr>
              <p:spPr>
                <a:xfrm>
                  <a:off x="1885037" y="3057769"/>
                  <a:ext cx="471368" cy="12392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2163648" y="2969795"/>
                  <a:ext cx="273278" cy="30800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152" name="Freeform 151"/>
            <p:cNvSpPr>
              <a:spLocks noChangeArrowheads="1"/>
            </p:cNvSpPr>
            <p:nvPr/>
          </p:nvSpPr>
          <p:spPr bwMode="auto">
            <a:xfrm>
              <a:off x="6301000" y="2439729"/>
              <a:ext cx="13206" cy="13206"/>
            </a:xfrm>
            <a:custGeom>
              <a:avLst/>
              <a:gdLst>
                <a:gd name="T0" fmla="*/ 27 w 28"/>
                <a:gd name="T1" fmla="*/ 0 h 28"/>
                <a:gd name="T2" fmla="*/ 27 w 28"/>
                <a:gd name="T3" fmla="*/ 0 h 28"/>
                <a:gd name="T4" fmla="*/ 27 w 28"/>
                <a:gd name="T5" fmla="*/ 0 h 28"/>
                <a:gd name="T6" fmla="*/ 0 w 28"/>
                <a:gd name="T7" fmla="*/ 0 h 28"/>
                <a:gd name="T8" fmla="*/ 27 w 28"/>
                <a:gd name="T9" fmla="*/ 27 h 28"/>
                <a:gd name="T10" fmla="*/ 27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27" y="27"/>
                  </a:cubicBezTo>
                  <a:cubicBezTo>
                    <a:pt x="27" y="27"/>
                    <a:pt x="27" y="27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2612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6088966" y="2535834"/>
              <a:ext cx="76397" cy="24389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6359340" y="2515187"/>
              <a:ext cx="402920" cy="776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527430" y="2874789"/>
            <a:ext cx="1295652" cy="2507107"/>
            <a:chOff x="4806247" y="1345955"/>
            <a:chExt cx="1476085" cy="2856245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46" name="Rounded Rectangle 145"/>
            <p:cNvSpPr/>
            <p:nvPr/>
          </p:nvSpPr>
          <p:spPr>
            <a:xfrm>
              <a:off x="4806247" y="1369813"/>
              <a:ext cx="521845" cy="612912"/>
            </a:xfrm>
            <a:prstGeom prst="roundRect">
              <a:avLst/>
            </a:prstGeom>
            <a:gradFill>
              <a:gsLst>
                <a:gs pos="44000">
                  <a:schemeClr val="accent1">
                    <a:lumMod val="67000"/>
                  </a:schemeClr>
                </a:gs>
                <a:gs pos="2000">
                  <a:schemeClr val="accent1">
                    <a:lumMod val="50000"/>
                  </a:schemeClr>
                </a:gs>
                <a:gs pos="67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806247" y="3534483"/>
              <a:ext cx="521845" cy="612912"/>
            </a:xfrm>
            <a:prstGeom prst="roundRect">
              <a:avLst/>
            </a:prstGeom>
            <a:gradFill>
              <a:gsLst>
                <a:gs pos="44000">
                  <a:schemeClr val="accent1">
                    <a:lumMod val="67000"/>
                  </a:schemeClr>
                </a:gs>
                <a:gs pos="2000">
                  <a:schemeClr val="accent1">
                    <a:lumMod val="50000"/>
                  </a:schemeClr>
                </a:gs>
                <a:gs pos="67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270988" y="1849638"/>
              <a:ext cx="1011344" cy="1817933"/>
            </a:xfrm>
            <a:prstGeom prst="roundRect">
              <a:avLst/>
            </a:prstGeom>
            <a:gradFill>
              <a:gsLst>
                <a:gs pos="44000">
                  <a:schemeClr val="accent1">
                    <a:lumMod val="67000"/>
                  </a:schemeClr>
                </a:gs>
                <a:gs pos="2000">
                  <a:schemeClr val="accent1">
                    <a:lumMod val="50000"/>
                  </a:schemeClr>
                </a:gs>
                <a:gs pos="67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074573" y="1448321"/>
              <a:ext cx="648019" cy="262056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041044" y="1345955"/>
              <a:ext cx="338987" cy="285624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06353" y="2614457"/>
            <a:ext cx="1420939" cy="1427828"/>
            <a:chOff x="4335332" y="1850796"/>
            <a:chExt cx="1840909" cy="1849835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44" name="Rectangle 143"/>
            <p:cNvSpPr/>
            <p:nvPr/>
          </p:nvSpPr>
          <p:spPr>
            <a:xfrm>
              <a:off x="5837254" y="2411179"/>
              <a:ext cx="338987" cy="74487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335332" y="1850796"/>
              <a:ext cx="1684588" cy="184983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035207" y="2704476"/>
            <a:ext cx="1223707" cy="1231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מטרות</a:t>
            </a:r>
            <a:r>
              <a:rPr lang="he-IL" sz="1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1333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006353" y="4231677"/>
            <a:ext cx="1420939" cy="1427828"/>
            <a:chOff x="4335332" y="1850796"/>
            <a:chExt cx="1840909" cy="1849835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42" name="Rectangle 141"/>
            <p:cNvSpPr/>
            <p:nvPr/>
          </p:nvSpPr>
          <p:spPr>
            <a:xfrm>
              <a:off x="5837254" y="2411179"/>
              <a:ext cx="338987" cy="74487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335332" y="1850796"/>
              <a:ext cx="1684588" cy="184983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993548" y="4297065"/>
            <a:ext cx="1223707" cy="1231107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he-IL" sz="3733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תוכנית עירונית </a:t>
            </a:r>
            <a:endParaRPr lang="en-US" sz="3733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931147" y="2704476"/>
            <a:ext cx="1223707" cy="1231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שותפים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902265" y="4395912"/>
            <a:ext cx="1223707" cy="1231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אתגרים</a:t>
            </a:r>
            <a:r>
              <a:rPr lang="he-IL" sz="1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1333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10398120" y="2138018"/>
            <a:ext cx="289760" cy="38344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46" name="Down Arrow 45"/>
          <p:cNvSpPr/>
          <p:nvPr/>
        </p:nvSpPr>
        <p:spPr>
          <a:xfrm>
            <a:off x="1502180" y="2138018"/>
            <a:ext cx="289760" cy="38344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47" name="Down Arrow 46"/>
          <p:cNvSpPr/>
          <p:nvPr/>
        </p:nvSpPr>
        <p:spPr>
          <a:xfrm>
            <a:off x="10398120" y="5675206"/>
            <a:ext cx="289760" cy="38344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48" name="Down Arrow 47"/>
          <p:cNvSpPr/>
          <p:nvPr/>
        </p:nvSpPr>
        <p:spPr>
          <a:xfrm>
            <a:off x="1502180" y="5675205"/>
            <a:ext cx="289760" cy="38344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49" name="Down Arrow 48"/>
          <p:cNvSpPr/>
          <p:nvPr/>
        </p:nvSpPr>
        <p:spPr>
          <a:xfrm>
            <a:off x="4783663" y="3050125"/>
            <a:ext cx="195376" cy="2585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50" name="Down Arrow 49"/>
          <p:cNvSpPr/>
          <p:nvPr/>
        </p:nvSpPr>
        <p:spPr>
          <a:xfrm>
            <a:off x="7205696" y="3050125"/>
            <a:ext cx="195376" cy="2585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51" name="Down Arrow 50"/>
          <p:cNvSpPr/>
          <p:nvPr/>
        </p:nvSpPr>
        <p:spPr>
          <a:xfrm rot="5400000">
            <a:off x="4631475" y="4994510"/>
            <a:ext cx="195376" cy="2585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52" name="Down Arrow 51"/>
          <p:cNvSpPr/>
          <p:nvPr/>
        </p:nvSpPr>
        <p:spPr>
          <a:xfrm rot="16200000">
            <a:off x="7367433" y="4994511"/>
            <a:ext cx="195376" cy="2585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/>
          <p:nvPr/>
        </p:nvGrpSpPr>
        <p:grpSpPr>
          <a:xfrm>
            <a:off x="5432404" y="3880678"/>
            <a:ext cx="1329973" cy="1336153"/>
            <a:chOff x="4074303" y="2910508"/>
            <a:chExt cx="997480" cy="1002115"/>
          </a:xfrm>
        </p:grpSpPr>
        <p:sp>
          <p:nvSpPr>
            <p:cNvPr id="44" name="Oval 43"/>
            <p:cNvSpPr/>
            <p:nvPr/>
          </p:nvSpPr>
          <p:spPr>
            <a:xfrm>
              <a:off x="4074303" y="2910508"/>
              <a:ext cx="997480" cy="100211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34706" y="2951687"/>
              <a:ext cx="881859" cy="96093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2133" b="1" dirty="0">
                  <a:solidFill>
                    <a:schemeClr val="accent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GFEC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07" name="Freeform 306"/>
          <p:cNvSpPr>
            <a:spLocks noChangeArrowheads="1"/>
          </p:cNvSpPr>
          <p:nvPr/>
        </p:nvSpPr>
        <p:spPr bwMode="auto">
          <a:xfrm>
            <a:off x="5343613" y="973114"/>
            <a:ext cx="1502224" cy="2153837"/>
          </a:xfrm>
          <a:custGeom>
            <a:avLst/>
            <a:gdLst>
              <a:gd name="T0" fmla="*/ 0 w 1525"/>
              <a:gd name="T1" fmla="*/ 2205 h 2206"/>
              <a:gd name="T2" fmla="*/ 0 w 1525"/>
              <a:gd name="T3" fmla="*/ 2205 h 2206"/>
              <a:gd name="T4" fmla="*/ 0 w 1525"/>
              <a:gd name="T5" fmla="*/ 763 h 2206"/>
              <a:gd name="T6" fmla="*/ 762 w 1525"/>
              <a:gd name="T7" fmla="*/ 0 h 2206"/>
              <a:gd name="T8" fmla="*/ 762 w 1525"/>
              <a:gd name="T9" fmla="*/ 0 h 2206"/>
              <a:gd name="T10" fmla="*/ 1524 w 1525"/>
              <a:gd name="T11" fmla="*/ 763 h 2206"/>
              <a:gd name="T12" fmla="*/ 1524 w 1525"/>
              <a:gd name="T13" fmla="*/ 2205 h 2206"/>
              <a:gd name="T14" fmla="*/ 0 w 1525"/>
              <a:gd name="T15" fmla="*/ 2205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5" h="2206">
                <a:moveTo>
                  <a:pt x="0" y="2205"/>
                </a:moveTo>
                <a:lnTo>
                  <a:pt x="0" y="2205"/>
                </a:lnTo>
                <a:cubicBezTo>
                  <a:pt x="0" y="763"/>
                  <a:pt x="0" y="763"/>
                  <a:pt x="0" y="763"/>
                </a:cubicBezTo>
                <a:cubicBezTo>
                  <a:pt x="0" y="354"/>
                  <a:pt x="353" y="0"/>
                  <a:pt x="762" y="0"/>
                </a:cubicBezTo>
                <a:lnTo>
                  <a:pt x="762" y="0"/>
                </a:lnTo>
                <a:cubicBezTo>
                  <a:pt x="1197" y="0"/>
                  <a:pt x="1524" y="354"/>
                  <a:pt x="1524" y="763"/>
                </a:cubicBezTo>
                <a:cubicBezTo>
                  <a:pt x="1524" y="2205"/>
                  <a:pt x="1524" y="2205"/>
                  <a:pt x="1524" y="2205"/>
                </a:cubicBezTo>
                <a:lnTo>
                  <a:pt x="0" y="2205"/>
                </a:lnTo>
              </a:path>
            </a:pathLst>
          </a:custGeom>
          <a:solidFill>
            <a:srgbClr val="CFD1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26122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179" tIns="34089" rIns="68179" bIns="34089" anchor="ctr">
            <a:normAutofit/>
          </a:bodyPr>
          <a:lstStyle/>
          <a:p>
            <a:endParaRPr lang="en-US" sz="2400"/>
          </a:p>
        </p:txBody>
      </p:sp>
      <p:sp>
        <p:nvSpPr>
          <p:cNvPr id="308" name="Freeform 307"/>
          <p:cNvSpPr>
            <a:spLocks noChangeArrowheads="1"/>
          </p:cNvSpPr>
          <p:nvPr/>
        </p:nvSpPr>
        <p:spPr bwMode="auto">
          <a:xfrm>
            <a:off x="5291361" y="921312"/>
            <a:ext cx="1611079" cy="2261744"/>
          </a:xfrm>
          <a:custGeom>
            <a:avLst/>
            <a:gdLst>
              <a:gd name="T0" fmla="*/ 1633 w 1634"/>
              <a:gd name="T1" fmla="*/ 2313 h 2314"/>
              <a:gd name="T2" fmla="*/ 1633 w 1634"/>
              <a:gd name="T3" fmla="*/ 2313 h 2314"/>
              <a:gd name="T4" fmla="*/ 0 w 1634"/>
              <a:gd name="T5" fmla="*/ 2313 h 2314"/>
              <a:gd name="T6" fmla="*/ 0 w 1634"/>
              <a:gd name="T7" fmla="*/ 817 h 2314"/>
              <a:gd name="T8" fmla="*/ 817 w 1634"/>
              <a:gd name="T9" fmla="*/ 0 h 2314"/>
              <a:gd name="T10" fmla="*/ 1633 w 1634"/>
              <a:gd name="T11" fmla="*/ 817 h 2314"/>
              <a:gd name="T12" fmla="*/ 1633 w 1634"/>
              <a:gd name="T13" fmla="*/ 2313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4" h="2314">
                <a:moveTo>
                  <a:pt x="1633" y="2313"/>
                </a:moveTo>
                <a:lnTo>
                  <a:pt x="1633" y="2313"/>
                </a:lnTo>
                <a:cubicBezTo>
                  <a:pt x="0" y="2313"/>
                  <a:pt x="0" y="2313"/>
                  <a:pt x="0" y="2313"/>
                </a:cubicBezTo>
                <a:cubicBezTo>
                  <a:pt x="0" y="817"/>
                  <a:pt x="0" y="817"/>
                  <a:pt x="0" y="817"/>
                </a:cubicBezTo>
                <a:cubicBezTo>
                  <a:pt x="0" y="381"/>
                  <a:pt x="381" y="0"/>
                  <a:pt x="817" y="0"/>
                </a:cubicBezTo>
                <a:cubicBezTo>
                  <a:pt x="1279" y="0"/>
                  <a:pt x="1633" y="381"/>
                  <a:pt x="1633" y="817"/>
                </a:cubicBezTo>
                <a:lnTo>
                  <a:pt x="1633" y="231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68179" tIns="34089" rIns="68179" bIns="34089" anchor="ctr">
            <a:normAutofit/>
          </a:bodyPr>
          <a:lstStyle/>
          <a:p>
            <a:endParaRPr lang="en-US" sz="2400"/>
          </a:p>
        </p:txBody>
      </p:sp>
      <p:sp>
        <p:nvSpPr>
          <p:cNvPr id="309" name="Freeform 308"/>
          <p:cNvSpPr>
            <a:spLocks noChangeArrowheads="1"/>
          </p:cNvSpPr>
          <p:nvPr/>
        </p:nvSpPr>
        <p:spPr bwMode="auto">
          <a:xfrm>
            <a:off x="5343613" y="973117"/>
            <a:ext cx="1502224" cy="2179735"/>
          </a:xfrm>
          <a:custGeom>
            <a:avLst/>
            <a:gdLst>
              <a:gd name="T0" fmla="*/ 0 w 1525"/>
              <a:gd name="T1" fmla="*/ 2232 h 2233"/>
              <a:gd name="T2" fmla="*/ 0 w 1525"/>
              <a:gd name="T3" fmla="*/ 2232 h 2233"/>
              <a:gd name="T4" fmla="*/ 0 w 1525"/>
              <a:gd name="T5" fmla="*/ 763 h 2233"/>
              <a:gd name="T6" fmla="*/ 762 w 1525"/>
              <a:gd name="T7" fmla="*/ 0 h 2233"/>
              <a:gd name="T8" fmla="*/ 1524 w 1525"/>
              <a:gd name="T9" fmla="*/ 763 h 2233"/>
              <a:gd name="T10" fmla="*/ 1524 w 1525"/>
              <a:gd name="T11" fmla="*/ 2232 h 2233"/>
              <a:gd name="T12" fmla="*/ 0 w 1525"/>
              <a:gd name="T13" fmla="*/ 2232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5" h="2233">
                <a:moveTo>
                  <a:pt x="0" y="2232"/>
                </a:moveTo>
                <a:lnTo>
                  <a:pt x="0" y="2232"/>
                </a:lnTo>
                <a:cubicBezTo>
                  <a:pt x="0" y="763"/>
                  <a:pt x="0" y="763"/>
                  <a:pt x="0" y="763"/>
                </a:cubicBezTo>
                <a:cubicBezTo>
                  <a:pt x="0" y="354"/>
                  <a:pt x="353" y="0"/>
                  <a:pt x="762" y="0"/>
                </a:cubicBezTo>
                <a:cubicBezTo>
                  <a:pt x="1197" y="0"/>
                  <a:pt x="1524" y="354"/>
                  <a:pt x="1524" y="763"/>
                </a:cubicBezTo>
                <a:cubicBezTo>
                  <a:pt x="1524" y="2232"/>
                  <a:pt x="1524" y="2232"/>
                  <a:pt x="1524" y="2232"/>
                </a:cubicBezTo>
                <a:lnTo>
                  <a:pt x="0" y="223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68179" tIns="34089" rIns="68179" bIns="34089" anchor="ctr">
            <a:normAutofit/>
          </a:bodyPr>
          <a:lstStyle/>
          <a:p>
            <a:endParaRPr lang="en-US" sz="2400"/>
          </a:p>
        </p:txBody>
      </p:sp>
      <p:sp>
        <p:nvSpPr>
          <p:cNvPr id="310" name="Freeform 309"/>
          <p:cNvSpPr>
            <a:spLocks noChangeArrowheads="1"/>
          </p:cNvSpPr>
          <p:nvPr/>
        </p:nvSpPr>
        <p:spPr bwMode="auto">
          <a:xfrm>
            <a:off x="5452464" y="1132822"/>
            <a:ext cx="1284509" cy="1968233"/>
          </a:xfrm>
          <a:custGeom>
            <a:avLst/>
            <a:gdLst>
              <a:gd name="T0" fmla="*/ 0 w 1307"/>
              <a:gd name="T1" fmla="*/ 2015 h 2016"/>
              <a:gd name="T2" fmla="*/ 0 w 1307"/>
              <a:gd name="T3" fmla="*/ 2015 h 2016"/>
              <a:gd name="T4" fmla="*/ 0 w 1307"/>
              <a:gd name="T5" fmla="*/ 654 h 2016"/>
              <a:gd name="T6" fmla="*/ 653 w 1307"/>
              <a:gd name="T7" fmla="*/ 0 h 2016"/>
              <a:gd name="T8" fmla="*/ 1306 w 1307"/>
              <a:gd name="T9" fmla="*/ 654 h 2016"/>
              <a:gd name="T10" fmla="*/ 1306 w 1307"/>
              <a:gd name="T11" fmla="*/ 2015 h 2016"/>
              <a:gd name="T12" fmla="*/ 0 w 1307"/>
              <a:gd name="T13" fmla="*/ 2015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2016">
                <a:moveTo>
                  <a:pt x="0" y="2015"/>
                </a:moveTo>
                <a:lnTo>
                  <a:pt x="0" y="2015"/>
                </a:lnTo>
                <a:cubicBezTo>
                  <a:pt x="0" y="654"/>
                  <a:pt x="0" y="654"/>
                  <a:pt x="0" y="654"/>
                </a:cubicBezTo>
                <a:cubicBezTo>
                  <a:pt x="0" y="300"/>
                  <a:pt x="298" y="0"/>
                  <a:pt x="653" y="0"/>
                </a:cubicBezTo>
                <a:cubicBezTo>
                  <a:pt x="1033" y="0"/>
                  <a:pt x="1306" y="300"/>
                  <a:pt x="1306" y="654"/>
                </a:cubicBezTo>
                <a:cubicBezTo>
                  <a:pt x="1306" y="2015"/>
                  <a:pt x="1306" y="2015"/>
                  <a:pt x="1306" y="2015"/>
                </a:cubicBezTo>
                <a:lnTo>
                  <a:pt x="0" y="2015"/>
                </a:lnTo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6">
                  <a:lumMod val="95000"/>
                  <a:lumOff val="5000"/>
                </a:schemeClr>
              </a:gs>
              <a:gs pos="73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/>
          <a:extLst/>
        </p:spPr>
        <p:txBody>
          <a:bodyPr wrap="none" lIns="68179" tIns="34089" rIns="68179" bIns="34089" anchor="ctr">
            <a:normAutofit/>
          </a:bodyPr>
          <a:lstStyle/>
          <a:p>
            <a:endParaRPr lang="en-US" sz="2400"/>
          </a:p>
        </p:txBody>
      </p:sp>
      <p:sp>
        <p:nvSpPr>
          <p:cNvPr id="311" name="Freeform 310"/>
          <p:cNvSpPr>
            <a:spLocks noChangeArrowheads="1"/>
          </p:cNvSpPr>
          <p:nvPr/>
        </p:nvSpPr>
        <p:spPr bwMode="auto">
          <a:xfrm>
            <a:off x="6580224" y="2600353"/>
            <a:ext cx="21771" cy="21580"/>
          </a:xfrm>
          <a:custGeom>
            <a:avLst/>
            <a:gdLst>
              <a:gd name="T0" fmla="*/ 0 w 28"/>
              <a:gd name="T1" fmla="*/ 27 h 28"/>
              <a:gd name="T2" fmla="*/ 0 w 28"/>
              <a:gd name="T3" fmla="*/ 27 h 28"/>
              <a:gd name="T4" fmla="*/ 0 w 28"/>
              <a:gd name="T5" fmla="*/ 27 h 28"/>
              <a:gd name="T6" fmla="*/ 27 w 28"/>
              <a:gd name="T7" fmla="*/ 27 h 28"/>
              <a:gd name="T8" fmla="*/ 0 w 28"/>
              <a:gd name="T9" fmla="*/ 0 h 28"/>
              <a:gd name="T10" fmla="*/ 0 w 28"/>
              <a:gd name="T1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8">
                <a:moveTo>
                  <a:pt x="0" y="27"/>
                </a:moveTo>
                <a:lnTo>
                  <a:pt x="0" y="27"/>
                </a:lnTo>
                <a:lnTo>
                  <a:pt x="0" y="27"/>
                </a:ln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0" y="27"/>
                  <a:pt x="0" y="0"/>
                </a:cubicBezTo>
                <a:cubicBezTo>
                  <a:pt x="0" y="27"/>
                  <a:pt x="0" y="27"/>
                  <a:pt x="0" y="27"/>
                </a:cubicBezTo>
              </a:path>
            </a:pathLst>
          </a:custGeom>
          <a:solidFill>
            <a:srgbClr val="8DAC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26122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179" tIns="34089" rIns="68179" bIns="34089" anchor="ctr">
            <a:normAutofit fontScale="25000" lnSpcReduction="20000"/>
          </a:bodyPr>
          <a:lstStyle/>
          <a:p>
            <a:endParaRPr lang="en-US" sz="2400"/>
          </a:p>
        </p:txBody>
      </p:sp>
      <p:sp>
        <p:nvSpPr>
          <p:cNvPr id="312" name="Freeform 311"/>
          <p:cNvSpPr>
            <a:spLocks noChangeArrowheads="1"/>
          </p:cNvSpPr>
          <p:nvPr/>
        </p:nvSpPr>
        <p:spPr bwMode="auto">
          <a:xfrm>
            <a:off x="5206041" y="3049249"/>
            <a:ext cx="1827027" cy="315088"/>
          </a:xfrm>
          <a:custGeom>
            <a:avLst/>
            <a:gdLst>
              <a:gd name="T0" fmla="*/ 2096 w 2097"/>
              <a:gd name="T1" fmla="*/ 0 h 328"/>
              <a:gd name="T2" fmla="*/ 0 w 2097"/>
              <a:gd name="T3" fmla="*/ 0 h 328"/>
              <a:gd name="T4" fmla="*/ 0 w 2097"/>
              <a:gd name="T5" fmla="*/ 327 h 328"/>
              <a:gd name="T6" fmla="*/ 2096 w 2097"/>
              <a:gd name="T7" fmla="*/ 327 h 328"/>
              <a:gd name="T8" fmla="*/ 2096 w 2097"/>
              <a:gd name="T9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328">
                <a:moveTo>
                  <a:pt x="2096" y="0"/>
                </a:moveTo>
                <a:lnTo>
                  <a:pt x="0" y="0"/>
                </a:lnTo>
                <a:lnTo>
                  <a:pt x="0" y="327"/>
                </a:lnTo>
                <a:lnTo>
                  <a:pt x="2096" y="327"/>
                </a:lnTo>
                <a:lnTo>
                  <a:pt x="2096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6350" contourW="12700" prstMaterial="softEdge">
            <a:bevelT w="57150" h="19050" prst="convex"/>
            <a:extrusionClr>
              <a:schemeClr val="tx2">
                <a:lumMod val="50000"/>
              </a:schemeClr>
            </a:extrusionClr>
            <a:contourClr>
              <a:schemeClr val="tx2">
                <a:lumMod val="75000"/>
              </a:schemeClr>
            </a:contourClr>
          </a:sp3d>
          <a:extLst/>
        </p:spPr>
        <p:txBody>
          <a:bodyPr wrap="none" lIns="68179" tIns="34089" rIns="68179" bIns="34089" anchor="ctr">
            <a:normAutofit fontScale="85000" lnSpcReduction="20000"/>
          </a:bodyPr>
          <a:lstStyle/>
          <a:p>
            <a:endParaRPr lang="en-US" sz="2400"/>
          </a:p>
        </p:txBody>
      </p:sp>
      <p:grpSp>
        <p:nvGrpSpPr>
          <p:cNvPr id="313" name="Group 312"/>
          <p:cNvGrpSpPr/>
          <p:nvPr/>
        </p:nvGrpSpPr>
        <p:grpSpPr>
          <a:xfrm>
            <a:off x="5413718" y="3143456"/>
            <a:ext cx="1409893" cy="115243"/>
            <a:chOff x="4064538" y="3057769"/>
            <a:chExt cx="704710" cy="58108"/>
          </a:xfrm>
          <a:solidFill>
            <a:schemeClr val="tx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4" name="Hexagon 313"/>
            <p:cNvSpPr/>
            <p:nvPr/>
          </p:nvSpPr>
          <p:spPr>
            <a:xfrm>
              <a:off x="4064538" y="3057769"/>
              <a:ext cx="67406" cy="581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19050" contourW="12700">
              <a:bevelT w="50800" h="107950" prst="cross"/>
              <a:bevelB w="0" h="31750"/>
              <a:contourClr>
                <a:schemeClr val="tx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  <p:sp>
          <p:nvSpPr>
            <p:cNvPr id="315" name="Hexagon 314"/>
            <p:cNvSpPr/>
            <p:nvPr/>
          </p:nvSpPr>
          <p:spPr>
            <a:xfrm>
              <a:off x="4280140" y="3057769"/>
              <a:ext cx="67406" cy="581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19050" contourW="12700">
              <a:bevelT w="50800" h="107950" prst="cross"/>
              <a:bevelB w="0" h="31750"/>
              <a:contourClr>
                <a:schemeClr val="tx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4486240" y="3057769"/>
              <a:ext cx="283008" cy="58108"/>
              <a:chOff x="4486240" y="3057769"/>
              <a:chExt cx="283008" cy="58108"/>
            </a:xfrm>
            <a:grpFill/>
          </p:grpSpPr>
          <p:sp>
            <p:nvSpPr>
              <p:cNvPr id="317" name="Hexagon 316"/>
              <p:cNvSpPr/>
              <p:nvPr/>
            </p:nvSpPr>
            <p:spPr>
              <a:xfrm>
                <a:off x="4486240" y="3057769"/>
                <a:ext cx="67406" cy="58108"/>
              </a:xfrm>
              <a:prstGeom prst="hexagon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19050" contourW="12700">
                <a:bevelT w="50800" h="107950" prst="cross"/>
                <a:bevelB w="0" h="31750"/>
                <a:contourClr>
                  <a:schemeClr val="tx2">
                    <a:lumMod val="40000"/>
                    <a:lumOff val="6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8" name="Hexagon 317"/>
              <p:cNvSpPr/>
              <p:nvPr/>
            </p:nvSpPr>
            <p:spPr>
              <a:xfrm>
                <a:off x="4701842" y="3057769"/>
                <a:ext cx="67406" cy="58108"/>
              </a:xfrm>
              <a:prstGeom prst="hexagon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19050" contourW="12700">
                <a:bevelT w="50800" h="107950" prst="cross"/>
                <a:bevelB w="0" h="31750"/>
                <a:contourClr>
                  <a:schemeClr val="tx2">
                    <a:lumMod val="40000"/>
                    <a:lumOff val="6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319" name="Group 318"/>
          <p:cNvGrpSpPr/>
          <p:nvPr/>
        </p:nvGrpSpPr>
        <p:grpSpPr>
          <a:xfrm>
            <a:off x="5514295" y="2155775"/>
            <a:ext cx="1154288" cy="793533"/>
            <a:chOff x="4117296" y="-460716"/>
            <a:chExt cx="4770441" cy="3308348"/>
          </a:xfrm>
        </p:grpSpPr>
        <p:sp>
          <p:nvSpPr>
            <p:cNvPr id="320" name="Freeform 319"/>
            <p:cNvSpPr>
              <a:spLocks noChangeArrowheads="1"/>
            </p:cNvSpPr>
            <p:nvPr/>
          </p:nvSpPr>
          <p:spPr bwMode="auto">
            <a:xfrm>
              <a:off x="6963686" y="-292442"/>
              <a:ext cx="1789114" cy="2970215"/>
            </a:xfrm>
            <a:custGeom>
              <a:avLst/>
              <a:gdLst>
                <a:gd name="T0" fmla="*/ 4844 w 4970"/>
                <a:gd name="T1" fmla="*/ 4344 h 8250"/>
                <a:gd name="T2" fmla="*/ 4563 w 4970"/>
                <a:gd name="T3" fmla="*/ 5438 h 8250"/>
                <a:gd name="T4" fmla="*/ 4313 w 4970"/>
                <a:gd name="T5" fmla="*/ 4438 h 8250"/>
                <a:gd name="T6" fmla="*/ 4313 w 4970"/>
                <a:gd name="T7" fmla="*/ 3344 h 8250"/>
                <a:gd name="T8" fmla="*/ 4282 w 4970"/>
                <a:gd name="T9" fmla="*/ 2969 h 8250"/>
                <a:gd name="T10" fmla="*/ 3938 w 4970"/>
                <a:gd name="T11" fmla="*/ 3000 h 8250"/>
                <a:gd name="T12" fmla="*/ 3813 w 4970"/>
                <a:gd name="T13" fmla="*/ 2875 h 8250"/>
                <a:gd name="T14" fmla="*/ 3969 w 4970"/>
                <a:gd name="T15" fmla="*/ 2375 h 8250"/>
                <a:gd name="T16" fmla="*/ 3125 w 4970"/>
                <a:gd name="T17" fmla="*/ 1938 h 8250"/>
                <a:gd name="T18" fmla="*/ 3375 w 4970"/>
                <a:gd name="T19" fmla="*/ 1781 h 8250"/>
                <a:gd name="T20" fmla="*/ 3344 w 4970"/>
                <a:gd name="T21" fmla="*/ 1531 h 8250"/>
                <a:gd name="T22" fmla="*/ 2969 w 4970"/>
                <a:gd name="T23" fmla="*/ 1469 h 8250"/>
                <a:gd name="T24" fmla="*/ 1313 w 4970"/>
                <a:gd name="T25" fmla="*/ 531 h 8250"/>
                <a:gd name="T26" fmla="*/ 0 w 4970"/>
                <a:gd name="T27" fmla="*/ 0 h 8250"/>
                <a:gd name="T28" fmla="*/ 1375 w 4970"/>
                <a:gd name="T29" fmla="*/ 875 h 8250"/>
                <a:gd name="T30" fmla="*/ 1875 w 4970"/>
                <a:gd name="T31" fmla="*/ 1594 h 8250"/>
                <a:gd name="T32" fmla="*/ 2750 w 4970"/>
                <a:gd name="T33" fmla="*/ 2594 h 8250"/>
                <a:gd name="T34" fmla="*/ 2938 w 4970"/>
                <a:gd name="T35" fmla="*/ 2625 h 8250"/>
                <a:gd name="T36" fmla="*/ 3063 w 4970"/>
                <a:gd name="T37" fmla="*/ 2750 h 8250"/>
                <a:gd name="T38" fmla="*/ 2844 w 4970"/>
                <a:gd name="T39" fmla="*/ 3594 h 8250"/>
                <a:gd name="T40" fmla="*/ 3094 w 4970"/>
                <a:gd name="T41" fmla="*/ 3938 h 8250"/>
                <a:gd name="T42" fmla="*/ 3250 w 4970"/>
                <a:gd name="T43" fmla="*/ 4094 h 8250"/>
                <a:gd name="T44" fmla="*/ 3063 w 4970"/>
                <a:gd name="T45" fmla="*/ 4219 h 8250"/>
                <a:gd name="T46" fmla="*/ 2938 w 4970"/>
                <a:gd name="T47" fmla="*/ 5031 h 8250"/>
                <a:gd name="T48" fmla="*/ 3157 w 4970"/>
                <a:gd name="T49" fmla="*/ 5344 h 8250"/>
                <a:gd name="T50" fmla="*/ 2688 w 4970"/>
                <a:gd name="T51" fmla="*/ 5813 h 8250"/>
                <a:gd name="T52" fmla="*/ 3219 w 4970"/>
                <a:gd name="T53" fmla="*/ 6625 h 8250"/>
                <a:gd name="T54" fmla="*/ 3282 w 4970"/>
                <a:gd name="T55" fmla="*/ 6813 h 8250"/>
                <a:gd name="T56" fmla="*/ 2688 w 4970"/>
                <a:gd name="T57" fmla="*/ 6719 h 8250"/>
                <a:gd name="T58" fmla="*/ 2219 w 4970"/>
                <a:gd name="T59" fmla="*/ 7281 h 8250"/>
                <a:gd name="T60" fmla="*/ 2250 w 4970"/>
                <a:gd name="T61" fmla="*/ 7469 h 8250"/>
                <a:gd name="T62" fmla="*/ 2063 w 4970"/>
                <a:gd name="T63" fmla="*/ 7531 h 8250"/>
                <a:gd name="T64" fmla="*/ 1688 w 4970"/>
                <a:gd name="T65" fmla="*/ 7999 h 8250"/>
                <a:gd name="T66" fmla="*/ 2532 w 4970"/>
                <a:gd name="T67" fmla="*/ 8124 h 8250"/>
                <a:gd name="T68" fmla="*/ 2438 w 4970"/>
                <a:gd name="T69" fmla="*/ 7813 h 8250"/>
                <a:gd name="T70" fmla="*/ 2407 w 4970"/>
                <a:gd name="T71" fmla="*/ 7656 h 8250"/>
                <a:gd name="T72" fmla="*/ 3844 w 4970"/>
                <a:gd name="T73" fmla="*/ 7531 h 8250"/>
                <a:gd name="T74" fmla="*/ 3782 w 4970"/>
                <a:gd name="T75" fmla="*/ 7469 h 8250"/>
                <a:gd name="T76" fmla="*/ 3750 w 4970"/>
                <a:gd name="T77" fmla="*/ 7281 h 8250"/>
                <a:gd name="T78" fmla="*/ 4594 w 4970"/>
                <a:gd name="T79" fmla="*/ 6531 h 8250"/>
                <a:gd name="T80" fmla="*/ 4438 w 4970"/>
                <a:gd name="T81" fmla="*/ 6531 h 8250"/>
                <a:gd name="T82" fmla="*/ 4500 w 4970"/>
                <a:gd name="T83" fmla="*/ 6281 h 8250"/>
                <a:gd name="T84" fmla="*/ 4844 w 4970"/>
                <a:gd name="T85" fmla="*/ 4969 h 8250"/>
                <a:gd name="T86" fmla="*/ 4875 w 4970"/>
                <a:gd name="T87" fmla="*/ 4406 h 8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70" h="8250">
                  <a:moveTo>
                    <a:pt x="4875" y="4406"/>
                  </a:moveTo>
                  <a:lnTo>
                    <a:pt x="4875" y="4406"/>
                  </a:lnTo>
                  <a:cubicBezTo>
                    <a:pt x="4844" y="4344"/>
                    <a:pt x="4844" y="4344"/>
                    <a:pt x="4844" y="4344"/>
                  </a:cubicBezTo>
                  <a:cubicBezTo>
                    <a:pt x="4844" y="4344"/>
                    <a:pt x="4813" y="4344"/>
                    <a:pt x="4782" y="4375"/>
                  </a:cubicBezTo>
                  <a:cubicBezTo>
                    <a:pt x="4625" y="4531"/>
                    <a:pt x="4563" y="4656"/>
                    <a:pt x="4625" y="4875"/>
                  </a:cubicBezTo>
                  <a:cubicBezTo>
                    <a:pt x="4657" y="4969"/>
                    <a:pt x="4719" y="5219"/>
                    <a:pt x="4563" y="5438"/>
                  </a:cubicBezTo>
                  <a:cubicBezTo>
                    <a:pt x="4469" y="5500"/>
                    <a:pt x="4375" y="5469"/>
                    <a:pt x="4313" y="5344"/>
                  </a:cubicBezTo>
                  <a:cubicBezTo>
                    <a:pt x="4375" y="5125"/>
                    <a:pt x="4469" y="4906"/>
                    <a:pt x="4282" y="4688"/>
                  </a:cubicBezTo>
                  <a:cubicBezTo>
                    <a:pt x="4188" y="4594"/>
                    <a:pt x="4313" y="4438"/>
                    <a:pt x="4313" y="4438"/>
                  </a:cubicBezTo>
                  <a:cubicBezTo>
                    <a:pt x="4657" y="4000"/>
                    <a:pt x="4657" y="3969"/>
                    <a:pt x="4313" y="3594"/>
                  </a:cubicBezTo>
                  <a:cubicBezTo>
                    <a:pt x="4282" y="3531"/>
                    <a:pt x="4250" y="3438"/>
                    <a:pt x="4250" y="3406"/>
                  </a:cubicBezTo>
                  <a:cubicBezTo>
                    <a:pt x="4250" y="3375"/>
                    <a:pt x="4282" y="3344"/>
                    <a:pt x="4313" y="3344"/>
                  </a:cubicBezTo>
                  <a:cubicBezTo>
                    <a:pt x="4344" y="3313"/>
                    <a:pt x="4375" y="3281"/>
                    <a:pt x="4407" y="3250"/>
                  </a:cubicBezTo>
                  <a:cubicBezTo>
                    <a:pt x="4407" y="3188"/>
                    <a:pt x="4375" y="3125"/>
                    <a:pt x="4344" y="3063"/>
                  </a:cubicBezTo>
                  <a:cubicBezTo>
                    <a:pt x="4313" y="3031"/>
                    <a:pt x="4282" y="3000"/>
                    <a:pt x="4282" y="2969"/>
                  </a:cubicBezTo>
                  <a:cubicBezTo>
                    <a:pt x="4250" y="2906"/>
                    <a:pt x="4219" y="2875"/>
                    <a:pt x="4188" y="2875"/>
                  </a:cubicBezTo>
                  <a:cubicBezTo>
                    <a:pt x="4157" y="2875"/>
                    <a:pt x="4125" y="2875"/>
                    <a:pt x="4094" y="2938"/>
                  </a:cubicBezTo>
                  <a:cubicBezTo>
                    <a:pt x="4063" y="2969"/>
                    <a:pt x="4000" y="3000"/>
                    <a:pt x="3938" y="3000"/>
                  </a:cubicBezTo>
                  <a:lnTo>
                    <a:pt x="3907" y="3000"/>
                  </a:lnTo>
                  <a:cubicBezTo>
                    <a:pt x="3875" y="3000"/>
                    <a:pt x="3813" y="3000"/>
                    <a:pt x="3813" y="2969"/>
                  </a:cubicBezTo>
                  <a:cubicBezTo>
                    <a:pt x="3782" y="2938"/>
                    <a:pt x="3782" y="2875"/>
                    <a:pt x="3813" y="2875"/>
                  </a:cubicBezTo>
                  <a:cubicBezTo>
                    <a:pt x="3844" y="2813"/>
                    <a:pt x="3844" y="2813"/>
                    <a:pt x="3844" y="2813"/>
                  </a:cubicBezTo>
                  <a:cubicBezTo>
                    <a:pt x="3875" y="2781"/>
                    <a:pt x="3907" y="2781"/>
                    <a:pt x="3907" y="2750"/>
                  </a:cubicBezTo>
                  <a:cubicBezTo>
                    <a:pt x="4125" y="2500"/>
                    <a:pt x="4063" y="2469"/>
                    <a:pt x="3969" y="2375"/>
                  </a:cubicBezTo>
                  <a:cubicBezTo>
                    <a:pt x="3907" y="2281"/>
                    <a:pt x="3813" y="2219"/>
                    <a:pt x="3719" y="2188"/>
                  </a:cubicBezTo>
                  <a:cubicBezTo>
                    <a:pt x="3594" y="2125"/>
                    <a:pt x="3438" y="2063"/>
                    <a:pt x="3313" y="2000"/>
                  </a:cubicBezTo>
                  <a:cubicBezTo>
                    <a:pt x="3250" y="2000"/>
                    <a:pt x="3188" y="1969"/>
                    <a:pt x="3125" y="1938"/>
                  </a:cubicBezTo>
                  <a:cubicBezTo>
                    <a:pt x="3094" y="1938"/>
                    <a:pt x="3063" y="1906"/>
                    <a:pt x="3063" y="1875"/>
                  </a:cubicBezTo>
                  <a:cubicBezTo>
                    <a:pt x="3094" y="1813"/>
                    <a:pt x="3094" y="1781"/>
                    <a:pt x="3125" y="1781"/>
                  </a:cubicBezTo>
                  <a:cubicBezTo>
                    <a:pt x="3219" y="1750"/>
                    <a:pt x="3313" y="1750"/>
                    <a:pt x="3375" y="1781"/>
                  </a:cubicBezTo>
                  <a:cubicBezTo>
                    <a:pt x="3375" y="1781"/>
                    <a:pt x="3407" y="1781"/>
                    <a:pt x="3438" y="1781"/>
                  </a:cubicBezTo>
                  <a:lnTo>
                    <a:pt x="3469" y="1781"/>
                  </a:lnTo>
                  <a:cubicBezTo>
                    <a:pt x="3469" y="1719"/>
                    <a:pt x="3438" y="1625"/>
                    <a:pt x="3344" y="1531"/>
                  </a:cubicBezTo>
                  <a:cubicBezTo>
                    <a:pt x="3250" y="1438"/>
                    <a:pt x="3157" y="1406"/>
                    <a:pt x="3063" y="1406"/>
                  </a:cubicBezTo>
                  <a:lnTo>
                    <a:pt x="3063" y="1438"/>
                  </a:lnTo>
                  <a:cubicBezTo>
                    <a:pt x="3063" y="1438"/>
                    <a:pt x="3000" y="1469"/>
                    <a:pt x="2969" y="1469"/>
                  </a:cubicBezTo>
                  <a:cubicBezTo>
                    <a:pt x="2907" y="1438"/>
                    <a:pt x="2875" y="1375"/>
                    <a:pt x="2875" y="1375"/>
                  </a:cubicBezTo>
                  <a:cubicBezTo>
                    <a:pt x="2688" y="969"/>
                    <a:pt x="2344" y="750"/>
                    <a:pt x="1844" y="750"/>
                  </a:cubicBezTo>
                  <a:cubicBezTo>
                    <a:pt x="1657" y="719"/>
                    <a:pt x="1469" y="656"/>
                    <a:pt x="1313" y="531"/>
                  </a:cubicBezTo>
                  <a:cubicBezTo>
                    <a:pt x="1000" y="250"/>
                    <a:pt x="625" y="63"/>
                    <a:pt x="188" y="31"/>
                  </a:cubicBezTo>
                  <a:cubicBezTo>
                    <a:pt x="125" y="31"/>
                    <a:pt x="94" y="31"/>
                    <a:pt x="32" y="0"/>
                  </a:cubicBezTo>
                  <a:lnTo>
                    <a:pt x="0" y="0"/>
                  </a:lnTo>
                  <a:cubicBezTo>
                    <a:pt x="63" y="31"/>
                    <a:pt x="94" y="31"/>
                    <a:pt x="157" y="63"/>
                  </a:cubicBezTo>
                  <a:cubicBezTo>
                    <a:pt x="407" y="125"/>
                    <a:pt x="594" y="313"/>
                    <a:pt x="813" y="469"/>
                  </a:cubicBezTo>
                  <a:cubicBezTo>
                    <a:pt x="969" y="656"/>
                    <a:pt x="1157" y="781"/>
                    <a:pt x="1375" y="875"/>
                  </a:cubicBezTo>
                  <a:cubicBezTo>
                    <a:pt x="1532" y="906"/>
                    <a:pt x="1625" y="1063"/>
                    <a:pt x="1688" y="1188"/>
                  </a:cubicBezTo>
                  <a:cubicBezTo>
                    <a:pt x="1750" y="1250"/>
                    <a:pt x="1750" y="1313"/>
                    <a:pt x="1782" y="1406"/>
                  </a:cubicBezTo>
                  <a:cubicBezTo>
                    <a:pt x="1813" y="1469"/>
                    <a:pt x="1844" y="1563"/>
                    <a:pt x="1875" y="1594"/>
                  </a:cubicBezTo>
                  <a:cubicBezTo>
                    <a:pt x="1938" y="1656"/>
                    <a:pt x="2032" y="1719"/>
                    <a:pt x="2094" y="1750"/>
                  </a:cubicBezTo>
                  <a:cubicBezTo>
                    <a:pt x="2157" y="1781"/>
                    <a:pt x="2219" y="1813"/>
                    <a:pt x="2282" y="1875"/>
                  </a:cubicBezTo>
                  <a:cubicBezTo>
                    <a:pt x="2500" y="2031"/>
                    <a:pt x="2625" y="2250"/>
                    <a:pt x="2750" y="2594"/>
                  </a:cubicBezTo>
                  <a:cubicBezTo>
                    <a:pt x="2750" y="2656"/>
                    <a:pt x="2750" y="2688"/>
                    <a:pt x="2782" y="2688"/>
                  </a:cubicBezTo>
                  <a:cubicBezTo>
                    <a:pt x="2782" y="2688"/>
                    <a:pt x="2782" y="2688"/>
                    <a:pt x="2813" y="2656"/>
                  </a:cubicBezTo>
                  <a:cubicBezTo>
                    <a:pt x="2844" y="2625"/>
                    <a:pt x="2907" y="2625"/>
                    <a:pt x="2938" y="2625"/>
                  </a:cubicBezTo>
                  <a:lnTo>
                    <a:pt x="2969" y="2625"/>
                  </a:lnTo>
                  <a:cubicBezTo>
                    <a:pt x="3000" y="2625"/>
                    <a:pt x="3032" y="2625"/>
                    <a:pt x="3063" y="2656"/>
                  </a:cubicBezTo>
                  <a:cubicBezTo>
                    <a:pt x="3063" y="2688"/>
                    <a:pt x="3063" y="2719"/>
                    <a:pt x="3063" y="2750"/>
                  </a:cubicBezTo>
                  <a:cubicBezTo>
                    <a:pt x="3063" y="2781"/>
                    <a:pt x="3032" y="2781"/>
                    <a:pt x="3032" y="2781"/>
                  </a:cubicBezTo>
                  <a:cubicBezTo>
                    <a:pt x="3032" y="2813"/>
                    <a:pt x="3000" y="2875"/>
                    <a:pt x="2969" y="2875"/>
                  </a:cubicBezTo>
                  <a:cubicBezTo>
                    <a:pt x="2657" y="3219"/>
                    <a:pt x="2657" y="3219"/>
                    <a:pt x="2844" y="3594"/>
                  </a:cubicBezTo>
                  <a:cubicBezTo>
                    <a:pt x="2875" y="3625"/>
                    <a:pt x="2875" y="3656"/>
                    <a:pt x="2875" y="3688"/>
                  </a:cubicBezTo>
                  <a:cubicBezTo>
                    <a:pt x="2907" y="3719"/>
                    <a:pt x="2907" y="3781"/>
                    <a:pt x="2938" y="3781"/>
                  </a:cubicBezTo>
                  <a:cubicBezTo>
                    <a:pt x="2969" y="3844"/>
                    <a:pt x="3032" y="3906"/>
                    <a:pt x="3094" y="3938"/>
                  </a:cubicBezTo>
                  <a:cubicBezTo>
                    <a:pt x="3094" y="3969"/>
                    <a:pt x="3125" y="3969"/>
                    <a:pt x="3157" y="3969"/>
                  </a:cubicBezTo>
                  <a:cubicBezTo>
                    <a:pt x="3188" y="4000"/>
                    <a:pt x="3188" y="4000"/>
                    <a:pt x="3219" y="4000"/>
                  </a:cubicBezTo>
                  <a:cubicBezTo>
                    <a:pt x="3250" y="4031"/>
                    <a:pt x="3250" y="4063"/>
                    <a:pt x="3250" y="4094"/>
                  </a:cubicBezTo>
                  <a:cubicBezTo>
                    <a:pt x="3250" y="4125"/>
                    <a:pt x="3250" y="4156"/>
                    <a:pt x="3219" y="4156"/>
                  </a:cubicBezTo>
                  <a:cubicBezTo>
                    <a:pt x="3188" y="4156"/>
                    <a:pt x="3188" y="4188"/>
                    <a:pt x="3157" y="4188"/>
                  </a:cubicBezTo>
                  <a:cubicBezTo>
                    <a:pt x="3125" y="4188"/>
                    <a:pt x="3094" y="4219"/>
                    <a:pt x="3063" y="4219"/>
                  </a:cubicBezTo>
                  <a:cubicBezTo>
                    <a:pt x="2969" y="4250"/>
                    <a:pt x="2938" y="4313"/>
                    <a:pt x="2938" y="4438"/>
                  </a:cubicBezTo>
                  <a:cubicBezTo>
                    <a:pt x="2938" y="4500"/>
                    <a:pt x="2907" y="4594"/>
                    <a:pt x="2875" y="4688"/>
                  </a:cubicBezTo>
                  <a:cubicBezTo>
                    <a:pt x="2782" y="4781"/>
                    <a:pt x="2813" y="4906"/>
                    <a:pt x="2938" y="5031"/>
                  </a:cubicBezTo>
                  <a:cubicBezTo>
                    <a:pt x="2969" y="5094"/>
                    <a:pt x="3000" y="5125"/>
                    <a:pt x="3063" y="5156"/>
                  </a:cubicBezTo>
                  <a:cubicBezTo>
                    <a:pt x="3094" y="5156"/>
                    <a:pt x="3094" y="5156"/>
                    <a:pt x="3094" y="5156"/>
                  </a:cubicBezTo>
                  <a:cubicBezTo>
                    <a:pt x="3157" y="5219"/>
                    <a:pt x="3188" y="5281"/>
                    <a:pt x="3157" y="5344"/>
                  </a:cubicBezTo>
                  <a:cubicBezTo>
                    <a:pt x="3157" y="5375"/>
                    <a:pt x="3125" y="5438"/>
                    <a:pt x="3032" y="5438"/>
                  </a:cubicBezTo>
                  <a:cubicBezTo>
                    <a:pt x="2813" y="5406"/>
                    <a:pt x="2782" y="5531"/>
                    <a:pt x="2719" y="5719"/>
                  </a:cubicBezTo>
                  <a:cubicBezTo>
                    <a:pt x="2719" y="5750"/>
                    <a:pt x="2688" y="5781"/>
                    <a:pt x="2688" y="5813"/>
                  </a:cubicBezTo>
                  <a:cubicBezTo>
                    <a:pt x="2594" y="6031"/>
                    <a:pt x="2594" y="6188"/>
                    <a:pt x="2657" y="6313"/>
                  </a:cubicBezTo>
                  <a:cubicBezTo>
                    <a:pt x="2688" y="6406"/>
                    <a:pt x="2813" y="6500"/>
                    <a:pt x="3063" y="6563"/>
                  </a:cubicBezTo>
                  <a:cubicBezTo>
                    <a:pt x="3125" y="6594"/>
                    <a:pt x="3157" y="6594"/>
                    <a:pt x="3219" y="6625"/>
                  </a:cubicBezTo>
                  <a:cubicBezTo>
                    <a:pt x="3250" y="6625"/>
                    <a:pt x="3282" y="6625"/>
                    <a:pt x="3313" y="6656"/>
                  </a:cubicBezTo>
                  <a:cubicBezTo>
                    <a:pt x="3344" y="6656"/>
                    <a:pt x="3375" y="6687"/>
                    <a:pt x="3375" y="6719"/>
                  </a:cubicBezTo>
                  <a:cubicBezTo>
                    <a:pt x="3375" y="6781"/>
                    <a:pt x="3344" y="6813"/>
                    <a:pt x="3282" y="6813"/>
                  </a:cubicBezTo>
                  <a:cubicBezTo>
                    <a:pt x="3250" y="6813"/>
                    <a:pt x="3219" y="6813"/>
                    <a:pt x="3219" y="6844"/>
                  </a:cubicBezTo>
                  <a:cubicBezTo>
                    <a:pt x="3125" y="6844"/>
                    <a:pt x="3032" y="6875"/>
                    <a:pt x="2969" y="6844"/>
                  </a:cubicBezTo>
                  <a:cubicBezTo>
                    <a:pt x="2875" y="6813"/>
                    <a:pt x="2782" y="6750"/>
                    <a:pt x="2688" y="6719"/>
                  </a:cubicBezTo>
                  <a:cubicBezTo>
                    <a:pt x="2657" y="6687"/>
                    <a:pt x="2594" y="6656"/>
                    <a:pt x="2563" y="6656"/>
                  </a:cubicBezTo>
                  <a:cubicBezTo>
                    <a:pt x="2532" y="6625"/>
                    <a:pt x="2500" y="6625"/>
                    <a:pt x="2469" y="6625"/>
                  </a:cubicBezTo>
                  <a:cubicBezTo>
                    <a:pt x="2219" y="6750"/>
                    <a:pt x="2125" y="6969"/>
                    <a:pt x="2219" y="7281"/>
                  </a:cubicBezTo>
                  <a:cubicBezTo>
                    <a:pt x="2219" y="7313"/>
                    <a:pt x="2219" y="7375"/>
                    <a:pt x="2250" y="7406"/>
                  </a:cubicBezTo>
                  <a:cubicBezTo>
                    <a:pt x="2250" y="7438"/>
                    <a:pt x="2250" y="7438"/>
                    <a:pt x="2250" y="7469"/>
                  </a:cubicBezTo>
                  <a:lnTo>
                    <a:pt x="2250" y="7469"/>
                  </a:lnTo>
                  <a:cubicBezTo>
                    <a:pt x="2219" y="7500"/>
                    <a:pt x="2219" y="7531"/>
                    <a:pt x="2219" y="7531"/>
                  </a:cubicBezTo>
                  <a:cubicBezTo>
                    <a:pt x="2188" y="7563"/>
                    <a:pt x="2188" y="7563"/>
                    <a:pt x="2157" y="7563"/>
                  </a:cubicBezTo>
                  <a:cubicBezTo>
                    <a:pt x="2125" y="7563"/>
                    <a:pt x="2094" y="7563"/>
                    <a:pt x="2063" y="7531"/>
                  </a:cubicBezTo>
                  <a:lnTo>
                    <a:pt x="2032" y="7531"/>
                  </a:lnTo>
                  <a:cubicBezTo>
                    <a:pt x="1969" y="7625"/>
                    <a:pt x="1907" y="7688"/>
                    <a:pt x="1844" y="7781"/>
                  </a:cubicBezTo>
                  <a:cubicBezTo>
                    <a:pt x="1813" y="7844"/>
                    <a:pt x="1750" y="7937"/>
                    <a:pt x="1688" y="7999"/>
                  </a:cubicBezTo>
                  <a:cubicBezTo>
                    <a:pt x="1657" y="8030"/>
                    <a:pt x="1657" y="8062"/>
                    <a:pt x="1657" y="8093"/>
                  </a:cubicBezTo>
                  <a:cubicBezTo>
                    <a:pt x="1657" y="8124"/>
                    <a:pt x="1688" y="8124"/>
                    <a:pt x="1719" y="8124"/>
                  </a:cubicBezTo>
                  <a:cubicBezTo>
                    <a:pt x="2000" y="8218"/>
                    <a:pt x="2250" y="8249"/>
                    <a:pt x="2532" y="8124"/>
                  </a:cubicBezTo>
                  <a:cubicBezTo>
                    <a:pt x="2563" y="8093"/>
                    <a:pt x="2625" y="8062"/>
                    <a:pt x="2688" y="7999"/>
                  </a:cubicBezTo>
                  <a:cubicBezTo>
                    <a:pt x="2625" y="7968"/>
                    <a:pt x="2563" y="7937"/>
                    <a:pt x="2532" y="7906"/>
                  </a:cubicBezTo>
                  <a:cubicBezTo>
                    <a:pt x="2500" y="7875"/>
                    <a:pt x="2469" y="7844"/>
                    <a:pt x="2438" y="7813"/>
                  </a:cubicBezTo>
                  <a:cubicBezTo>
                    <a:pt x="2407" y="7813"/>
                    <a:pt x="2407" y="7781"/>
                    <a:pt x="2407" y="7781"/>
                  </a:cubicBezTo>
                  <a:cubicBezTo>
                    <a:pt x="2375" y="7750"/>
                    <a:pt x="2375" y="7719"/>
                    <a:pt x="2375" y="7688"/>
                  </a:cubicBezTo>
                  <a:cubicBezTo>
                    <a:pt x="2407" y="7656"/>
                    <a:pt x="2407" y="7656"/>
                    <a:pt x="2407" y="7656"/>
                  </a:cubicBezTo>
                  <a:cubicBezTo>
                    <a:pt x="2532" y="7719"/>
                    <a:pt x="2657" y="7719"/>
                    <a:pt x="2782" y="7688"/>
                  </a:cubicBezTo>
                  <a:cubicBezTo>
                    <a:pt x="2969" y="7750"/>
                    <a:pt x="3157" y="7781"/>
                    <a:pt x="3375" y="7813"/>
                  </a:cubicBezTo>
                  <a:cubicBezTo>
                    <a:pt x="3625" y="7813"/>
                    <a:pt x="3782" y="7625"/>
                    <a:pt x="3844" y="7531"/>
                  </a:cubicBezTo>
                  <a:cubicBezTo>
                    <a:pt x="3844" y="7500"/>
                    <a:pt x="3844" y="7500"/>
                    <a:pt x="3844" y="7469"/>
                  </a:cubicBezTo>
                  <a:cubicBezTo>
                    <a:pt x="3844" y="7469"/>
                    <a:pt x="3844" y="7469"/>
                    <a:pt x="3813" y="7469"/>
                  </a:cubicBezTo>
                  <a:lnTo>
                    <a:pt x="3782" y="7469"/>
                  </a:lnTo>
                  <a:cubicBezTo>
                    <a:pt x="3750" y="7469"/>
                    <a:pt x="3719" y="7438"/>
                    <a:pt x="3688" y="7406"/>
                  </a:cubicBezTo>
                  <a:cubicBezTo>
                    <a:pt x="3688" y="7375"/>
                    <a:pt x="3688" y="7344"/>
                    <a:pt x="3719" y="7313"/>
                  </a:cubicBezTo>
                  <a:lnTo>
                    <a:pt x="3750" y="7281"/>
                  </a:lnTo>
                  <a:cubicBezTo>
                    <a:pt x="3782" y="7250"/>
                    <a:pt x="3813" y="7219"/>
                    <a:pt x="3875" y="7219"/>
                  </a:cubicBezTo>
                  <a:cubicBezTo>
                    <a:pt x="4250" y="7094"/>
                    <a:pt x="4469" y="6906"/>
                    <a:pt x="4594" y="6563"/>
                  </a:cubicBezTo>
                  <a:lnTo>
                    <a:pt x="4594" y="6531"/>
                  </a:lnTo>
                  <a:cubicBezTo>
                    <a:pt x="4563" y="6531"/>
                    <a:pt x="4563" y="6563"/>
                    <a:pt x="4532" y="6563"/>
                  </a:cubicBezTo>
                  <a:lnTo>
                    <a:pt x="4532" y="6563"/>
                  </a:lnTo>
                  <a:cubicBezTo>
                    <a:pt x="4500" y="6563"/>
                    <a:pt x="4469" y="6563"/>
                    <a:pt x="4438" y="6531"/>
                  </a:cubicBezTo>
                  <a:cubicBezTo>
                    <a:pt x="4407" y="6500"/>
                    <a:pt x="4407" y="6469"/>
                    <a:pt x="4407" y="6438"/>
                  </a:cubicBezTo>
                  <a:lnTo>
                    <a:pt x="4438" y="6406"/>
                  </a:lnTo>
                  <a:cubicBezTo>
                    <a:pt x="4438" y="6375"/>
                    <a:pt x="4438" y="6313"/>
                    <a:pt x="4500" y="6281"/>
                  </a:cubicBezTo>
                  <a:cubicBezTo>
                    <a:pt x="4813" y="6000"/>
                    <a:pt x="4907" y="5688"/>
                    <a:pt x="4782" y="5281"/>
                  </a:cubicBezTo>
                  <a:cubicBezTo>
                    <a:pt x="4782" y="5250"/>
                    <a:pt x="4782" y="5250"/>
                    <a:pt x="4782" y="5250"/>
                  </a:cubicBezTo>
                  <a:cubicBezTo>
                    <a:pt x="4750" y="5156"/>
                    <a:pt x="4813" y="5063"/>
                    <a:pt x="4844" y="4969"/>
                  </a:cubicBezTo>
                  <a:cubicBezTo>
                    <a:pt x="4844" y="4969"/>
                    <a:pt x="4844" y="4938"/>
                    <a:pt x="4875" y="4906"/>
                  </a:cubicBezTo>
                  <a:lnTo>
                    <a:pt x="4875" y="4906"/>
                  </a:lnTo>
                  <a:cubicBezTo>
                    <a:pt x="4938" y="4719"/>
                    <a:pt x="4969" y="4563"/>
                    <a:pt x="4875" y="4406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321" name="Freeform 320"/>
            <p:cNvSpPr>
              <a:spLocks noChangeArrowheads="1"/>
            </p:cNvSpPr>
            <p:nvPr/>
          </p:nvSpPr>
          <p:spPr bwMode="auto">
            <a:xfrm>
              <a:off x="4298270" y="-325778"/>
              <a:ext cx="3644900" cy="2813049"/>
            </a:xfrm>
            <a:custGeom>
              <a:avLst/>
              <a:gdLst>
                <a:gd name="T0" fmla="*/ 5437 w 10125"/>
                <a:gd name="T1" fmla="*/ 6563 h 7814"/>
                <a:gd name="T2" fmla="*/ 5874 w 10125"/>
                <a:gd name="T3" fmla="*/ 6125 h 7814"/>
                <a:gd name="T4" fmla="*/ 5874 w 10125"/>
                <a:gd name="T5" fmla="*/ 5969 h 7814"/>
                <a:gd name="T6" fmla="*/ 5905 w 10125"/>
                <a:gd name="T7" fmla="*/ 5782 h 7814"/>
                <a:gd name="T8" fmla="*/ 6687 w 10125"/>
                <a:gd name="T9" fmla="*/ 6250 h 7814"/>
                <a:gd name="T10" fmla="*/ 7280 w 10125"/>
                <a:gd name="T11" fmla="*/ 5688 h 7814"/>
                <a:gd name="T12" fmla="*/ 7530 w 10125"/>
                <a:gd name="T13" fmla="*/ 5438 h 7814"/>
                <a:gd name="T14" fmla="*/ 7655 w 10125"/>
                <a:gd name="T15" fmla="*/ 5469 h 7814"/>
                <a:gd name="T16" fmla="*/ 8343 w 10125"/>
                <a:gd name="T17" fmla="*/ 5344 h 7814"/>
                <a:gd name="T18" fmla="*/ 8593 w 10125"/>
                <a:gd name="T19" fmla="*/ 4625 h 7814"/>
                <a:gd name="T20" fmla="*/ 8624 w 10125"/>
                <a:gd name="T21" fmla="*/ 4344 h 7814"/>
                <a:gd name="T22" fmla="*/ 8687 w 10125"/>
                <a:gd name="T23" fmla="*/ 4250 h 7814"/>
                <a:gd name="T24" fmla="*/ 8812 w 10125"/>
                <a:gd name="T25" fmla="*/ 4313 h 7814"/>
                <a:gd name="T26" fmla="*/ 8718 w 10125"/>
                <a:gd name="T27" fmla="*/ 5407 h 7814"/>
                <a:gd name="T28" fmla="*/ 8780 w 10125"/>
                <a:gd name="T29" fmla="*/ 5782 h 7814"/>
                <a:gd name="T30" fmla="*/ 9749 w 10125"/>
                <a:gd name="T31" fmla="*/ 5688 h 7814"/>
                <a:gd name="T32" fmla="*/ 9874 w 10125"/>
                <a:gd name="T33" fmla="*/ 5125 h 7814"/>
                <a:gd name="T34" fmla="*/ 9562 w 10125"/>
                <a:gd name="T35" fmla="*/ 5125 h 7814"/>
                <a:gd name="T36" fmla="*/ 9437 w 10125"/>
                <a:gd name="T37" fmla="*/ 5063 h 7814"/>
                <a:gd name="T38" fmla="*/ 9499 w 10125"/>
                <a:gd name="T39" fmla="*/ 4938 h 7814"/>
                <a:gd name="T40" fmla="*/ 9812 w 10125"/>
                <a:gd name="T41" fmla="*/ 3688 h 7814"/>
                <a:gd name="T42" fmla="*/ 9218 w 10125"/>
                <a:gd name="T43" fmla="*/ 2125 h 7814"/>
                <a:gd name="T44" fmla="*/ 8093 w 10125"/>
                <a:gd name="T45" fmla="*/ 1094 h 7814"/>
                <a:gd name="T46" fmla="*/ 7812 w 10125"/>
                <a:gd name="T47" fmla="*/ 1032 h 7814"/>
                <a:gd name="T48" fmla="*/ 7812 w 10125"/>
                <a:gd name="T49" fmla="*/ 750 h 7814"/>
                <a:gd name="T50" fmla="*/ 7030 w 10125"/>
                <a:gd name="T51" fmla="*/ 407 h 7814"/>
                <a:gd name="T52" fmla="*/ 6280 w 10125"/>
                <a:gd name="T53" fmla="*/ 94 h 7814"/>
                <a:gd name="T54" fmla="*/ 5468 w 10125"/>
                <a:gd name="T55" fmla="*/ 94 h 7814"/>
                <a:gd name="T56" fmla="*/ 4531 w 10125"/>
                <a:gd name="T57" fmla="*/ 219 h 7814"/>
                <a:gd name="T58" fmla="*/ 3438 w 10125"/>
                <a:gd name="T59" fmla="*/ 469 h 7814"/>
                <a:gd name="T60" fmla="*/ 2813 w 10125"/>
                <a:gd name="T61" fmla="*/ 813 h 7814"/>
                <a:gd name="T62" fmla="*/ 1281 w 10125"/>
                <a:gd name="T63" fmla="*/ 1969 h 7814"/>
                <a:gd name="T64" fmla="*/ 563 w 10125"/>
                <a:gd name="T65" fmla="*/ 2625 h 7814"/>
                <a:gd name="T66" fmla="*/ 656 w 10125"/>
                <a:gd name="T67" fmla="*/ 2813 h 7814"/>
                <a:gd name="T68" fmla="*/ 313 w 10125"/>
                <a:gd name="T69" fmla="*/ 3157 h 7814"/>
                <a:gd name="T70" fmla="*/ 125 w 10125"/>
                <a:gd name="T71" fmla="*/ 4782 h 7814"/>
                <a:gd name="T72" fmla="*/ 156 w 10125"/>
                <a:gd name="T73" fmla="*/ 5344 h 7814"/>
                <a:gd name="T74" fmla="*/ 844 w 10125"/>
                <a:gd name="T75" fmla="*/ 5563 h 7814"/>
                <a:gd name="T76" fmla="*/ 969 w 10125"/>
                <a:gd name="T77" fmla="*/ 5657 h 7814"/>
                <a:gd name="T78" fmla="*/ 875 w 10125"/>
                <a:gd name="T79" fmla="*/ 5782 h 7814"/>
                <a:gd name="T80" fmla="*/ 500 w 10125"/>
                <a:gd name="T81" fmla="*/ 6250 h 7814"/>
                <a:gd name="T82" fmla="*/ 1563 w 10125"/>
                <a:gd name="T83" fmla="*/ 6969 h 7814"/>
                <a:gd name="T84" fmla="*/ 1656 w 10125"/>
                <a:gd name="T85" fmla="*/ 7063 h 7814"/>
                <a:gd name="T86" fmla="*/ 1563 w 10125"/>
                <a:gd name="T87" fmla="*/ 7188 h 7814"/>
                <a:gd name="T88" fmla="*/ 1563 w 10125"/>
                <a:gd name="T89" fmla="*/ 7375 h 7814"/>
                <a:gd name="T90" fmla="*/ 3000 w 10125"/>
                <a:gd name="T91" fmla="*/ 7657 h 7814"/>
                <a:gd name="T92" fmla="*/ 3906 w 10125"/>
                <a:gd name="T93" fmla="*/ 7344 h 7814"/>
                <a:gd name="T94" fmla="*/ 4063 w 10125"/>
                <a:gd name="T95" fmla="*/ 7219 h 7814"/>
                <a:gd name="T96" fmla="*/ 4406 w 10125"/>
                <a:gd name="T97" fmla="*/ 7469 h 7814"/>
                <a:gd name="T98" fmla="*/ 5437 w 10125"/>
                <a:gd name="T99" fmla="*/ 7688 h 7814"/>
                <a:gd name="T100" fmla="*/ 5437 w 10125"/>
                <a:gd name="T101" fmla="*/ 7469 h 7814"/>
                <a:gd name="T102" fmla="*/ 5374 w 10125"/>
                <a:gd name="T103" fmla="*/ 6875 h 7814"/>
                <a:gd name="T104" fmla="*/ 5280 w 10125"/>
                <a:gd name="T105" fmla="*/ 7000 h 7814"/>
                <a:gd name="T106" fmla="*/ 5218 w 10125"/>
                <a:gd name="T107" fmla="*/ 7125 h 7814"/>
                <a:gd name="T108" fmla="*/ 5094 w 10125"/>
                <a:gd name="T109" fmla="*/ 7063 h 7814"/>
                <a:gd name="T110" fmla="*/ 4750 w 10125"/>
                <a:gd name="T111" fmla="*/ 6625 h 7814"/>
                <a:gd name="T112" fmla="*/ 4688 w 10125"/>
                <a:gd name="T113" fmla="*/ 6188 h 7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25" h="7814">
                  <a:moveTo>
                    <a:pt x="5437" y="6563"/>
                  </a:moveTo>
                  <a:lnTo>
                    <a:pt x="5437" y="6563"/>
                  </a:lnTo>
                  <a:cubicBezTo>
                    <a:pt x="5593" y="6594"/>
                    <a:pt x="5718" y="6563"/>
                    <a:pt x="5780" y="6500"/>
                  </a:cubicBezTo>
                  <a:cubicBezTo>
                    <a:pt x="5843" y="6407"/>
                    <a:pt x="5905" y="6282"/>
                    <a:pt x="5874" y="6125"/>
                  </a:cubicBezTo>
                  <a:lnTo>
                    <a:pt x="5874" y="6125"/>
                  </a:lnTo>
                  <a:cubicBezTo>
                    <a:pt x="5874" y="6063"/>
                    <a:pt x="5874" y="6000"/>
                    <a:pt x="5874" y="5969"/>
                  </a:cubicBezTo>
                  <a:cubicBezTo>
                    <a:pt x="5874" y="5938"/>
                    <a:pt x="5843" y="5907"/>
                    <a:pt x="5843" y="5875"/>
                  </a:cubicBezTo>
                  <a:cubicBezTo>
                    <a:pt x="5843" y="5844"/>
                    <a:pt x="5874" y="5782"/>
                    <a:pt x="5905" y="5782"/>
                  </a:cubicBezTo>
                  <a:cubicBezTo>
                    <a:pt x="5968" y="5750"/>
                    <a:pt x="5999" y="5782"/>
                    <a:pt x="6030" y="5813"/>
                  </a:cubicBezTo>
                  <a:cubicBezTo>
                    <a:pt x="6124" y="6063"/>
                    <a:pt x="6343" y="6188"/>
                    <a:pt x="6687" y="6250"/>
                  </a:cubicBezTo>
                  <a:cubicBezTo>
                    <a:pt x="6905" y="6282"/>
                    <a:pt x="7062" y="6250"/>
                    <a:pt x="7187" y="6157"/>
                  </a:cubicBezTo>
                  <a:cubicBezTo>
                    <a:pt x="7280" y="6063"/>
                    <a:pt x="7312" y="5907"/>
                    <a:pt x="7280" y="5688"/>
                  </a:cubicBezTo>
                  <a:cubicBezTo>
                    <a:pt x="7280" y="5625"/>
                    <a:pt x="7280" y="5532"/>
                    <a:pt x="7343" y="5469"/>
                  </a:cubicBezTo>
                  <a:cubicBezTo>
                    <a:pt x="7374" y="5438"/>
                    <a:pt x="7468" y="5438"/>
                    <a:pt x="7530" y="5438"/>
                  </a:cubicBezTo>
                  <a:lnTo>
                    <a:pt x="7530" y="5438"/>
                  </a:lnTo>
                  <a:cubicBezTo>
                    <a:pt x="7593" y="5438"/>
                    <a:pt x="7624" y="5469"/>
                    <a:pt x="7655" y="5469"/>
                  </a:cubicBezTo>
                  <a:cubicBezTo>
                    <a:pt x="7687" y="5469"/>
                    <a:pt x="7718" y="5500"/>
                    <a:pt x="7749" y="5500"/>
                  </a:cubicBezTo>
                  <a:cubicBezTo>
                    <a:pt x="7999" y="5532"/>
                    <a:pt x="8187" y="5469"/>
                    <a:pt x="8343" y="5344"/>
                  </a:cubicBezTo>
                  <a:cubicBezTo>
                    <a:pt x="8499" y="5219"/>
                    <a:pt x="8593" y="5032"/>
                    <a:pt x="8624" y="4813"/>
                  </a:cubicBezTo>
                  <a:cubicBezTo>
                    <a:pt x="8624" y="4782"/>
                    <a:pt x="8593" y="4719"/>
                    <a:pt x="8593" y="4625"/>
                  </a:cubicBezTo>
                  <a:cubicBezTo>
                    <a:pt x="8593" y="4594"/>
                    <a:pt x="8593" y="4532"/>
                    <a:pt x="8593" y="4500"/>
                  </a:cubicBezTo>
                  <a:cubicBezTo>
                    <a:pt x="8593" y="4438"/>
                    <a:pt x="8593" y="4407"/>
                    <a:pt x="8624" y="4344"/>
                  </a:cubicBezTo>
                  <a:lnTo>
                    <a:pt x="8624" y="4313"/>
                  </a:lnTo>
                  <a:cubicBezTo>
                    <a:pt x="8624" y="4282"/>
                    <a:pt x="8655" y="4250"/>
                    <a:pt x="8687" y="4250"/>
                  </a:cubicBezTo>
                  <a:cubicBezTo>
                    <a:pt x="8749" y="4250"/>
                    <a:pt x="8780" y="4250"/>
                    <a:pt x="8780" y="4282"/>
                  </a:cubicBezTo>
                  <a:cubicBezTo>
                    <a:pt x="8780" y="4313"/>
                    <a:pt x="8812" y="4313"/>
                    <a:pt x="8812" y="4313"/>
                  </a:cubicBezTo>
                  <a:cubicBezTo>
                    <a:pt x="8812" y="4344"/>
                    <a:pt x="8843" y="4375"/>
                    <a:pt x="8843" y="4407"/>
                  </a:cubicBezTo>
                  <a:cubicBezTo>
                    <a:pt x="9030" y="4782"/>
                    <a:pt x="8874" y="5125"/>
                    <a:pt x="8718" y="5407"/>
                  </a:cubicBezTo>
                  <a:cubicBezTo>
                    <a:pt x="8624" y="5532"/>
                    <a:pt x="8593" y="5594"/>
                    <a:pt x="8624" y="5657"/>
                  </a:cubicBezTo>
                  <a:cubicBezTo>
                    <a:pt x="8624" y="5688"/>
                    <a:pt x="8687" y="5719"/>
                    <a:pt x="8780" y="5782"/>
                  </a:cubicBezTo>
                  <a:cubicBezTo>
                    <a:pt x="8937" y="5813"/>
                    <a:pt x="9124" y="5875"/>
                    <a:pt x="9312" y="5875"/>
                  </a:cubicBezTo>
                  <a:cubicBezTo>
                    <a:pt x="9468" y="5875"/>
                    <a:pt x="9624" y="5813"/>
                    <a:pt x="9749" y="5688"/>
                  </a:cubicBezTo>
                  <a:cubicBezTo>
                    <a:pt x="9843" y="5594"/>
                    <a:pt x="9905" y="5438"/>
                    <a:pt x="9905" y="5250"/>
                  </a:cubicBezTo>
                  <a:cubicBezTo>
                    <a:pt x="9905" y="5157"/>
                    <a:pt x="9874" y="5125"/>
                    <a:pt x="9874" y="5125"/>
                  </a:cubicBezTo>
                  <a:cubicBezTo>
                    <a:pt x="9874" y="5125"/>
                    <a:pt x="9843" y="5125"/>
                    <a:pt x="9687" y="5157"/>
                  </a:cubicBezTo>
                  <a:cubicBezTo>
                    <a:pt x="9655" y="5157"/>
                    <a:pt x="9593" y="5157"/>
                    <a:pt x="9562" y="5125"/>
                  </a:cubicBezTo>
                  <a:lnTo>
                    <a:pt x="9530" y="5125"/>
                  </a:lnTo>
                  <a:cubicBezTo>
                    <a:pt x="9468" y="5125"/>
                    <a:pt x="9468" y="5094"/>
                    <a:pt x="9437" y="5063"/>
                  </a:cubicBezTo>
                  <a:cubicBezTo>
                    <a:pt x="9437" y="5032"/>
                    <a:pt x="9437" y="5000"/>
                    <a:pt x="9468" y="4969"/>
                  </a:cubicBezTo>
                  <a:cubicBezTo>
                    <a:pt x="9468" y="4969"/>
                    <a:pt x="9499" y="4969"/>
                    <a:pt x="9499" y="4938"/>
                  </a:cubicBezTo>
                  <a:cubicBezTo>
                    <a:pt x="9530" y="4938"/>
                    <a:pt x="9530" y="4907"/>
                    <a:pt x="9562" y="4875"/>
                  </a:cubicBezTo>
                  <a:cubicBezTo>
                    <a:pt x="10062" y="4532"/>
                    <a:pt x="10124" y="4188"/>
                    <a:pt x="9812" y="3688"/>
                  </a:cubicBezTo>
                  <a:cubicBezTo>
                    <a:pt x="9718" y="3594"/>
                    <a:pt x="9655" y="3500"/>
                    <a:pt x="9718" y="3313"/>
                  </a:cubicBezTo>
                  <a:cubicBezTo>
                    <a:pt x="9874" y="2750"/>
                    <a:pt x="9749" y="2438"/>
                    <a:pt x="9218" y="2125"/>
                  </a:cubicBezTo>
                  <a:cubicBezTo>
                    <a:pt x="9062" y="2032"/>
                    <a:pt x="8968" y="1938"/>
                    <a:pt x="8905" y="1719"/>
                  </a:cubicBezTo>
                  <a:cubicBezTo>
                    <a:pt x="8812" y="1344"/>
                    <a:pt x="8530" y="1157"/>
                    <a:pt x="8093" y="1094"/>
                  </a:cubicBezTo>
                  <a:cubicBezTo>
                    <a:pt x="8093" y="1094"/>
                    <a:pt x="8062" y="1094"/>
                    <a:pt x="8030" y="1094"/>
                  </a:cubicBezTo>
                  <a:cubicBezTo>
                    <a:pt x="7968" y="1094"/>
                    <a:pt x="7874" y="1094"/>
                    <a:pt x="7812" y="1032"/>
                  </a:cubicBezTo>
                  <a:cubicBezTo>
                    <a:pt x="7780" y="938"/>
                    <a:pt x="7812" y="875"/>
                    <a:pt x="7874" y="813"/>
                  </a:cubicBezTo>
                  <a:cubicBezTo>
                    <a:pt x="7843" y="782"/>
                    <a:pt x="7812" y="750"/>
                    <a:pt x="7812" y="750"/>
                  </a:cubicBezTo>
                  <a:cubicBezTo>
                    <a:pt x="7562" y="532"/>
                    <a:pt x="7343" y="407"/>
                    <a:pt x="7062" y="407"/>
                  </a:cubicBezTo>
                  <a:cubicBezTo>
                    <a:pt x="7062" y="407"/>
                    <a:pt x="7062" y="407"/>
                    <a:pt x="7030" y="407"/>
                  </a:cubicBezTo>
                  <a:cubicBezTo>
                    <a:pt x="6937" y="375"/>
                    <a:pt x="6812" y="375"/>
                    <a:pt x="6780" y="313"/>
                  </a:cubicBezTo>
                  <a:cubicBezTo>
                    <a:pt x="6655" y="157"/>
                    <a:pt x="6468" y="125"/>
                    <a:pt x="6280" y="94"/>
                  </a:cubicBezTo>
                  <a:cubicBezTo>
                    <a:pt x="6249" y="94"/>
                    <a:pt x="6218" y="94"/>
                    <a:pt x="6187" y="94"/>
                  </a:cubicBezTo>
                  <a:cubicBezTo>
                    <a:pt x="5968" y="32"/>
                    <a:pt x="5655" y="0"/>
                    <a:pt x="5468" y="94"/>
                  </a:cubicBezTo>
                  <a:cubicBezTo>
                    <a:pt x="5280" y="219"/>
                    <a:pt x="5125" y="219"/>
                    <a:pt x="4906" y="219"/>
                  </a:cubicBezTo>
                  <a:cubicBezTo>
                    <a:pt x="4781" y="219"/>
                    <a:pt x="4656" y="219"/>
                    <a:pt x="4531" y="219"/>
                  </a:cubicBezTo>
                  <a:cubicBezTo>
                    <a:pt x="4406" y="219"/>
                    <a:pt x="4250" y="219"/>
                    <a:pt x="4125" y="219"/>
                  </a:cubicBezTo>
                  <a:cubicBezTo>
                    <a:pt x="3906" y="219"/>
                    <a:pt x="3625" y="282"/>
                    <a:pt x="3438" y="469"/>
                  </a:cubicBezTo>
                  <a:cubicBezTo>
                    <a:pt x="3313" y="625"/>
                    <a:pt x="3125" y="719"/>
                    <a:pt x="2969" y="782"/>
                  </a:cubicBezTo>
                  <a:cubicBezTo>
                    <a:pt x="2906" y="782"/>
                    <a:pt x="2875" y="813"/>
                    <a:pt x="2813" y="813"/>
                  </a:cubicBezTo>
                  <a:cubicBezTo>
                    <a:pt x="2156" y="1032"/>
                    <a:pt x="1656" y="1282"/>
                    <a:pt x="1438" y="1875"/>
                  </a:cubicBezTo>
                  <a:cubicBezTo>
                    <a:pt x="1406" y="1907"/>
                    <a:pt x="1344" y="1969"/>
                    <a:pt x="1281" y="1969"/>
                  </a:cubicBezTo>
                  <a:cubicBezTo>
                    <a:pt x="938" y="1969"/>
                    <a:pt x="813" y="2188"/>
                    <a:pt x="656" y="2469"/>
                  </a:cubicBezTo>
                  <a:cubicBezTo>
                    <a:pt x="625" y="2532"/>
                    <a:pt x="594" y="2563"/>
                    <a:pt x="563" y="2625"/>
                  </a:cubicBezTo>
                  <a:cubicBezTo>
                    <a:pt x="563" y="2625"/>
                    <a:pt x="563" y="2688"/>
                    <a:pt x="563" y="2719"/>
                  </a:cubicBezTo>
                  <a:cubicBezTo>
                    <a:pt x="594" y="2719"/>
                    <a:pt x="656" y="2750"/>
                    <a:pt x="656" y="2813"/>
                  </a:cubicBezTo>
                  <a:cubicBezTo>
                    <a:pt x="688" y="2875"/>
                    <a:pt x="594" y="2938"/>
                    <a:pt x="563" y="2969"/>
                  </a:cubicBezTo>
                  <a:cubicBezTo>
                    <a:pt x="438" y="3000"/>
                    <a:pt x="375" y="3094"/>
                    <a:pt x="313" y="3157"/>
                  </a:cubicBezTo>
                  <a:cubicBezTo>
                    <a:pt x="63" y="3563"/>
                    <a:pt x="0" y="4000"/>
                    <a:pt x="188" y="4407"/>
                  </a:cubicBezTo>
                  <a:cubicBezTo>
                    <a:pt x="250" y="4563"/>
                    <a:pt x="250" y="4657"/>
                    <a:pt x="125" y="4782"/>
                  </a:cubicBezTo>
                  <a:cubicBezTo>
                    <a:pt x="31" y="4875"/>
                    <a:pt x="0" y="4938"/>
                    <a:pt x="0" y="5032"/>
                  </a:cubicBezTo>
                  <a:cubicBezTo>
                    <a:pt x="0" y="5157"/>
                    <a:pt x="63" y="5250"/>
                    <a:pt x="156" y="5344"/>
                  </a:cubicBezTo>
                  <a:cubicBezTo>
                    <a:pt x="281" y="5500"/>
                    <a:pt x="469" y="5563"/>
                    <a:pt x="688" y="5532"/>
                  </a:cubicBezTo>
                  <a:cubicBezTo>
                    <a:pt x="750" y="5532"/>
                    <a:pt x="781" y="5563"/>
                    <a:pt x="844" y="5563"/>
                  </a:cubicBezTo>
                  <a:cubicBezTo>
                    <a:pt x="844" y="5563"/>
                    <a:pt x="875" y="5563"/>
                    <a:pt x="875" y="5594"/>
                  </a:cubicBezTo>
                  <a:cubicBezTo>
                    <a:pt x="938" y="5594"/>
                    <a:pt x="938" y="5625"/>
                    <a:pt x="969" y="5657"/>
                  </a:cubicBezTo>
                  <a:cubicBezTo>
                    <a:pt x="969" y="5688"/>
                    <a:pt x="938" y="5719"/>
                    <a:pt x="906" y="5750"/>
                  </a:cubicBezTo>
                  <a:cubicBezTo>
                    <a:pt x="875" y="5750"/>
                    <a:pt x="875" y="5750"/>
                    <a:pt x="875" y="5782"/>
                  </a:cubicBezTo>
                  <a:cubicBezTo>
                    <a:pt x="813" y="5782"/>
                    <a:pt x="781" y="5813"/>
                    <a:pt x="750" y="5813"/>
                  </a:cubicBezTo>
                  <a:cubicBezTo>
                    <a:pt x="469" y="5907"/>
                    <a:pt x="438" y="5969"/>
                    <a:pt x="500" y="6250"/>
                  </a:cubicBezTo>
                  <a:cubicBezTo>
                    <a:pt x="625" y="6719"/>
                    <a:pt x="906" y="6969"/>
                    <a:pt x="1438" y="6938"/>
                  </a:cubicBezTo>
                  <a:cubicBezTo>
                    <a:pt x="1469" y="6938"/>
                    <a:pt x="1531" y="6969"/>
                    <a:pt x="1563" y="6969"/>
                  </a:cubicBezTo>
                  <a:cubicBezTo>
                    <a:pt x="1563" y="6969"/>
                    <a:pt x="1594" y="6969"/>
                    <a:pt x="1594" y="7000"/>
                  </a:cubicBezTo>
                  <a:cubicBezTo>
                    <a:pt x="1625" y="7000"/>
                    <a:pt x="1656" y="7032"/>
                    <a:pt x="1656" y="7063"/>
                  </a:cubicBezTo>
                  <a:cubicBezTo>
                    <a:pt x="1656" y="7094"/>
                    <a:pt x="1656" y="7125"/>
                    <a:pt x="1625" y="7157"/>
                  </a:cubicBezTo>
                  <a:cubicBezTo>
                    <a:pt x="1563" y="7188"/>
                    <a:pt x="1563" y="7188"/>
                    <a:pt x="1563" y="7188"/>
                  </a:cubicBezTo>
                  <a:cubicBezTo>
                    <a:pt x="1531" y="7219"/>
                    <a:pt x="1469" y="7250"/>
                    <a:pt x="1438" y="7282"/>
                  </a:cubicBezTo>
                  <a:cubicBezTo>
                    <a:pt x="1469" y="7313"/>
                    <a:pt x="1531" y="7375"/>
                    <a:pt x="1563" y="7375"/>
                  </a:cubicBezTo>
                  <a:cubicBezTo>
                    <a:pt x="1781" y="7563"/>
                    <a:pt x="2000" y="7625"/>
                    <a:pt x="2219" y="7594"/>
                  </a:cubicBezTo>
                  <a:cubicBezTo>
                    <a:pt x="2469" y="7532"/>
                    <a:pt x="2719" y="7532"/>
                    <a:pt x="3000" y="7657"/>
                  </a:cubicBezTo>
                  <a:cubicBezTo>
                    <a:pt x="3188" y="7750"/>
                    <a:pt x="3375" y="7750"/>
                    <a:pt x="3625" y="7657"/>
                  </a:cubicBezTo>
                  <a:cubicBezTo>
                    <a:pt x="3781" y="7625"/>
                    <a:pt x="3844" y="7500"/>
                    <a:pt x="3906" y="7344"/>
                  </a:cubicBezTo>
                  <a:cubicBezTo>
                    <a:pt x="3938" y="7250"/>
                    <a:pt x="3969" y="7219"/>
                    <a:pt x="4000" y="7219"/>
                  </a:cubicBezTo>
                  <a:cubicBezTo>
                    <a:pt x="4031" y="7219"/>
                    <a:pt x="4031" y="7219"/>
                    <a:pt x="4063" y="7219"/>
                  </a:cubicBezTo>
                  <a:cubicBezTo>
                    <a:pt x="4094" y="7219"/>
                    <a:pt x="4156" y="7219"/>
                    <a:pt x="4188" y="7282"/>
                  </a:cubicBezTo>
                  <a:cubicBezTo>
                    <a:pt x="4281" y="7313"/>
                    <a:pt x="4344" y="7375"/>
                    <a:pt x="4406" y="7469"/>
                  </a:cubicBezTo>
                  <a:cubicBezTo>
                    <a:pt x="4688" y="7750"/>
                    <a:pt x="5031" y="7813"/>
                    <a:pt x="5405" y="7688"/>
                  </a:cubicBezTo>
                  <a:cubicBezTo>
                    <a:pt x="5405" y="7688"/>
                    <a:pt x="5405" y="7688"/>
                    <a:pt x="5437" y="7688"/>
                  </a:cubicBezTo>
                  <a:lnTo>
                    <a:pt x="5437" y="7688"/>
                  </a:lnTo>
                  <a:cubicBezTo>
                    <a:pt x="5437" y="7625"/>
                    <a:pt x="5437" y="7532"/>
                    <a:pt x="5437" y="7469"/>
                  </a:cubicBezTo>
                  <a:cubicBezTo>
                    <a:pt x="5437" y="7282"/>
                    <a:pt x="5437" y="7094"/>
                    <a:pt x="5437" y="6907"/>
                  </a:cubicBezTo>
                  <a:cubicBezTo>
                    <a:pt x="5437" y="6907"/>
                    <a:pt x="5405" y="6875"/>
                    <a:pt x="5374" y="6875"/>
                  </a:cubicBezTo>
                  <a:cubicBezTo>
                    <a:pt x="5343" y="6907"/>
                    <a:pt x="5312" y="6938"/>
                    <a:pt x="5312" y="6969"/>
                  </a:cubicBezTo>
                  <a:lnTo>
                    <a:pt x="5280" y="7000"/>
                  </a:lnTo>
                  <a:cubicBezTo>
                    <a:pt x="5280" y="7032"/>
                    <a:pt x="5280" y="7032"/>
                    <a:pt x="5280" y="7063"/>
                  </a:cubicBezTo>
                  <a:cubicBezTo>
                    <a:pt x="5280" y="7094"/>
                    <a:pt x="5249" y="7125"/>
                    <a:pt x="5218" y="7125"/>
                  </a:cubicBezTo>
                  <a:cubicBezTo>
                    <a:pt x="5188" y="7125"/>
                    <a:pt x="5156" y="7094"/>
                    <a:pt x="5125" y="7094"/>
                  </a:cubicBezTo>
                  <a:cubicBezTo>
                    <a:pt x="5125" y="7063"/>
                    <a:pt x="5125" y="7063"/>
                    <a:pt x="5094" y="7063"/>
                  </a:cubicBezTo>
                  <a:cubicBezTo>
                    <a:pt x="5094" y="7032"/>
                    <a:pt x="5063" y="7000"/>
                    <a:pt x="5063" y="6938"/>
                  </a:cubicBezTo>
                  <a:cubicBezTo>
                    <a:pt x="5031" y="6781"/>
                    <a:pt x="4906" y="6719"/>
                    <a:pt x="4750" y="6625"/>
                  </a:cubicBezTo>
                  <a:cubicBezTo>
                    <a:pt x="4563" y="6532"/>
                    <a:pt x="4406" y="6375"/>
                    <a:pt x="4281" y="6250"/>
                  </a:cubicBezTo>
                  <a:cubicBezTo>
                    <a:pt x="4406" y="6250"/>
                    <a:pt x="4563" y="6219"/>
                    <a:pt x="4688" y="6188"/>
                  </a:cubicBezTo>
                  <a:cubicBezTo>
                    <a:pt x="4906" y="6407"/>
                    <a:pt x="5188" y="6532"/>
                    <a:pt x="5437" y="6563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322" name="Freeform 321"/>
            <p:cNvSpPr>
              <a:spLocks noChangeArrowheads="1"/>
            </p:cNvSpPr>
            <p:nvPr/>
          </p:nvSpPr>
          <p:spPr bwMode="auto">
            <a:xfrm>
              <a:off x="6288993" y="2374561"/>
              <a:ext cx="809624" cy="415926"/>
            </a:xfrm>
            <a:custGeom>
              <a:avLst/>
              <a:gdLst>
                <a:gd name="T0" fmla="*/ 1938 w 2251"/>
                <a:gd name="T1" fmla="*/ 562 h 1157"/>
                <a:gd name="T2" fmla="*/ 1938 w 2251"/>
                <a:gd name="T3" fmla="*/ 562 h 1157"/>
                <a:gd name="T4" fmla="*/ 1875 w 2251"/>
                <a:gd name="T5" fmla="*/ 562 h 1157"/>
                <a:gd name="T6" fmla="*/ 438 w 2251"/>
                <a:gd name="T7" fmla="*/ 219 h 1157"/>
                <a:gd name="T8" fmla="*/ 250 w 2251"/>
                <a:gd name="T9" fmla="*/ 32 h 1157"/>
                <a:gd name="T10" fmla="*/ 219 w 2251"/>
                <a:gd name="T11" fmla="*/ 0 h 1157"/>
                <a:gd name="T12" fmla="*/ 63 w 2251"/>
                <a:gd name="T13" fmla="*/ 219 h 1157"/>
                <a:gd name="T14" fmla="*/ 0 w 2251"/>
                <a:gd name="T15" fmla="*/ 250 h 1157"/>
                <a:gd name="T16" fmla="*/ 0 w 2251"/>
                <a:gd name="T17" fmla="*/ 313 h 1157"/>
                <a:gd name="T18" fmla="*/ 32 w 2251"/>
                <a:gd name="T19" fmla="*/ 407 h 1157"/>
                <a:gd name="T20" fmla="*/ 2094 w 2251"/>
                <a:gd name="T21" fmla="*/ 749 h 1157"/>
                <a:gd name="T22" fmla="*/ 2250 w 2251"/>
                <a:gd name="T23" fmla="*/ 656 h 1157"/>
                <a:gd name="T24" fmla="*/ 2063 w 2251"/>
                <a:gd name="T25" fmla="*/ 531 h 1157"/>
                <a:gd name="T26" fmla="*/ 1938 w 2251"/>
                <a:gd name="T27" fmla="*/ 562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1" h="1157">
                  <a:moveTo>
                    <a:pt x="1938" y="562"/>
                  </a:moveTo>
                  <a:lnTo>
                    <a:pt x="1938" y="562"/>
                  </a:lnTo>
                  <a:cubicBezTo>
                    <a:pt x="1907" y="562"/>
                    <a:pt x="1875" y="562"/>
                    <a:pt x="1875" y="562"/>
                  </a:cubicBezTo>
                  <a:cubicBezTo>
                    <a:pt x="1375" y="687"/>
                    <a:pt x="907" y="562"/>
                    <a:pt x="438" y="219"/>
                  </a:cubicBezTo>
                  <a:cubicBezTo>
                    <a:pt x="375" y="157"/>
                    <a:pt x="313" y="94"/>
                    <a:pt x="250" y="32"/>
                  </a:cubicBezTo>
                  <a:cubicBezTo>
                    <a:pt x="250" y="32"/>
                    <a:pt x="250" y="0"/>
                    <a:pt x="219" y="0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32" y="250"/>
                    <a:pt x="32" y="282"/>
                    <a:pt x="0" y="250"/>
                  </a:cubicBezTo>
                  <a:cubicBezTo>
                    <a:pt x="0" y="282"/>
                    <a:pt x="0" y="282"/>
                    <a:pt x="0" y="313"/>
                  </a:cubicBezTo>
                  <a:cubicBezTo>
                    <a:pt x="0" y="344"/>
                    <a:pt x="32" y="375"/>
                    <a:pt x="32" y="407"/>
                  </a:cubicBezTo>
                  <a:cubicBezTo>
                    <a:pt x="532" y="874"/>
                    <a:pt x="1407" y="1156"/>
                    <a:pt x="2094" y="749"/>
                  </a:cubicBezTo>
                  <a:cubicBezTo>
                    <a:pt x="2157" y="718"/>
                    <a:pt x="2188" y="687"/>
                    <a:pt x="2250" y="656"/>
                  </a:cubicBezTo>
                  <a:cubicBezTo>
                    <a:pt x="2188" y="593"/>
                    <a:pt x="2125" y="562"/>
                    <a:pt x="2063" y="531"/>
                  </a:cubicBezTo>
                  <a:cubicBezTo>
                    <a:pt x="2032" y="531"/>
                    <a:pt x="1969" y="562"/>
                    <a:pt x="1938" y="562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23" name="Freeform 322"/>
            <p:cNvSpPr>
              <a:spLocks noChangeArrowheads="1"/>
            </p:cNvSpPr>
            <p:nvPr/>
          </p:nvSpPr>
          <p:spPr bwMode="auto">
            <a:xfrm>
              <a:off x="6355672" y="1755433"/>
              <a:ext cx="1417638" cy="776288"/>
            </a:xfrm>
            <a:custGeom>
              <a:avLst/>
              <a:gdLst>
                <a:gd name="T0" fmla="*/ 3469 w 3938"/>
                <a:gd name="T1" fmla="*/ 1312 h 2157"/>
                <a:gd name="T2" fmla="*/ 3469 w 3938"/>
                <a:gd name="T3" fmla="*/ 1312 h 2157"/>
                <a:gd name="T4" fmla="*/ 3219 w 3938"/>
                <a:gd name="T5" fmla="*/ 1250 h 2157"/>
                <a:gd name="T6" fmla="*/ 3062 w 3938"/>
                <a:gd name="T7" fmla="*/ 1218 h 2157"/>
                <a:gd name="T8" fmla="*/ 3000 w 3938"/>
                <a:gd name="T9" fmla="*/ 1187 h 2157"/>
                <a:gd name="T10" fmla="*/ 3156 w 3938"/>
                <a:gd name="T11" fmla="*/ 937 h 2157"/>
                <a:gd name="T12" fmla="*/ 3250 w 3938"/>
                <a:gd name="T13" fmla="*/ 968 h 2157"/>
                <a:gd name="T14" fmla="*/ 3687 w 3938"/>
                <a:gd name="T15" fmla="*/ 875 h 2157"/>
                <a:gd name="T16" fmla="*/ 3906 w 3938"/>
                <a:gd name="T17" fmla="*/ 531 h 2157"/>
                <a:gd name="T18" fmla="*/ 3906 w 3938"/>
                <a:gd name="T19" fmla="*/ 406 h 2157"/>
                <a:gd name="T20" fmla="*/ 3781 w 3938"/>
                <a:gd name="T21" fmla="*/ 375 h 2157"/>
                <a:gd name="T22" fmla="*/ 3750 w 3938"/>
                <a:gd name="T23" fmla="*/ 375 h 2157"/>
                <a:gd name="T24" fmla="*/ 2844 w 3938"/>
                <a:gd name="T25" fmla="*/ 187 h 2157"/>
                <a:gd name="T26" fmla="*/ 2219 w 3938"/>
                <a:gd name="T27" fmla="*/ 0 h 2157"/>
                <a:gd name="T28" fmla="*/ 2125 w 3938"/>
                <a:gd name="T29" fmla="*/ 0 h 2157"/>
                <a:gd name="T30" fmla="*/ 1875 w 3938"/>
                <a:gd name="T31" fmla="*/ 187 h 2157"/>
                <a:gd name="T32" fmla="*/ 1437 w 3938"/>
                <a:gd name="T33" fmla="*/ 718 h 2157"/>
                <a:gd name="T34" fmla="*/ 1312 w 3938"/>
                <a:gd name="T35" fmla="*/ 781 h 2157"/>
                <a:gd name="T36" fmla="*/ 1156 w 3938"/>
                <a:gd name="T37" fmla="*/ 812 h 2157"/>
                <a:gd name="T38" fmla="*/ 687 w 3938"/>
                <a:gd name="T39" fmla="*/ 718 h 2157"/>
                <a:gd name="T40" fmla="*/ 500 w 3938"/>
                <a:gd name="T41" fmla="*/ 656 h 2157"/>
                <a:gd name="T42" fmla="*/ 375 w 3938"/>
                <a:gd name="T43" fmla="*/ 812 h 2157"/>
                <a:gd name="T44" fmla="*/ 62 w 3938"/>
                <a:gd name="T45" fmla="*/ 1062 h 2157"/>
                <a:gd name="T46" fmla="*/ 0 w 3938"/>
                <a:gd name="T47" fmla="*/ 1062 h 2157"/>
                <a:gd name="T48" fmla="*/ 31 w 3938"/>
                <a:gd name="T49" fmla="*/ 1125 h 2157"/>
                <a:gd name="T50" fmla="*/ 656 w 3938"/>
                <a:gd name="T51" fmla="*/ 1812 h 2157"/>
                <a:gd name="T52" fmla="*/ 2000 w 3938"/>
                <a:gd name="T53" fmla="*/ 1625 h 2157"/>
                <a:gd name="T54" fmla="*/ 2031 w 3938"/>
                <a:gd name="T55" fmla="*/ 1562 h 2157"/>
                <a:gd name="T56" fmla="*/ 2062 w 3938"/>
                <a:gd name="T57" fmla="*/ 1562 h 2157"/>
                <a:gd name="T58" fmla="*/ 2125 w 3938"/>
                <a:gd name="T59" fmla="*/ 1531 h 2157"/>
                <a:gd name="T60" fmla="*/ 2156 w 3938"/>
                <a:gd name="T61" fmla="*/ 1531 h 2157"/>
                <a:gd name="T62" fmla="*/ 2219 w 3938"/>
                <a:gd name="T63" fmla="*/ 1593 h 2157"/>
                <a:gd name="T64" fmla="*/ 2219 w 3938"/>
                <a:gd name="T65" fmla="*/ 1625 h 2157"/>
                <a:gd name="T66" fmla="*/ 2250 w 3938"/>
                <a:gd name="T67" fmla="*/ 1750 h 2157"/>
                <a:gd name="T68" fmla="*/ 2187 w 3938"/>
                <a:gd name="T69" fmla="*/ 1843 h 2157"/>
                <a:gd name="T70" fmla="*/ 2156 w 3938"/>
                <a:gd name="T71" fmla="*/ 1875 h 2157"/>
                <a:gd name="T72" fmla="*/ 2125 w 3938"/>
                <a:gd name="T73" fmla="*/ 2062 h 2157"/>
                <a:gd name="T74" fmla="*/ 2281 w 3938"/>
                <a:gd name="T75" fmla="*/ 2125 h 2157"/>
                <a:gd name="T76" fmla="*/ 2437 w 3938"/>
                <a:gd name="T77" fmla="*/ 2125 h 2157"/>
                <a:gd name="T78" fmla="*/ 2469 w 3938"/>
                <a:gd name="T79" fmla="*/ 2156 h 2157"/>
                <a:gd name="T80" fmla="*/ 3406 w 3938"/>
                <a:gd name="T81" fmla="*/ 1562 h 2157"/>
                <a:gd name="T82" fmla="*/ 3469 w 3938"/>
                <a:gd name="T83" fmla="*/ 1312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38" h="2157">
                  <a:moveTo>
                    <a:pt x="3469" y="1312"/>
                  </a:moveTo>
                  <a:lnTo>
                    <a:pt x="3469" y="1312"/>
                  </a:lnTo>
                  <a:cubicBezTo>
                    <a:pt x="3437" y="1281"/>
                    <a:pt x="3281" y="1250"/>
                    <a:pt x="3219" y="1250"/>
                  </a:cubicBezTo>
                  <a:cubicBezTo>
                    <a:pt x="3156" y="1218"/>
                    <a:pt x="3125" y="1218"/>
                    <a:pt x="3062" y="1218"/>
                  </a:cubicBezTo>
                  <a:cubicBezTo>
                    <a:pt x="3062" y="1187"/>
                    <a:pt x="3031" y="1187"/>
                    <a:pt x="3000" y="1187"/>
                  </a:cubicBezTo>
                  <a:cubicBezTo>
                    <a:pt x="3062" y="1125"/>
                    <a:pt x="3125" y="1062"/>
                    <a:pt x="3156" y="937"/>
                  </a:cubicBezTo>
                  <a:cubicBezTo>
                    <a:pt x="3187" y="968"/>
                    <a:pt x="3250" y="968"/>
                    <a:pt x="3250" y="968"/>
                  </a:cubicBezTo>
                  <a:cubicBezTo>
                    <a:pt x="3437" y="999"/>
                    <a:pt x="3562" y="968"/>
                    <a:pt x="3687" y="875"/>
                  </a:cubicBezTo>
                  <a:cubicBezTo>
                    <a:pt x="3781" y="812"/>
                    <a:pt x="3875" y="687"/>
                    <a:pt x="3906" y="531"/>
                  </a:cubicBezTo>
                  <a:cubicBezTo>
                    <a:pt x="3937" y="437"/>
                    <a:pt x="3937" y="406"/>
                    <a:pt x="3906" y="406"/>
                  </a:cubicBezTo>
                  <a:cubicBezTo>
                    <a:pt x="3906" y="375"/>
                    <a:pt x="3875" y="375"/>
                    <a:pt x="3781" y="375"/>
                  </a:cubicBezTo>
                  <a:cubicBezTo>
                    <a:pt x="3750" y="375"/>
                    <a:pt x="3750" y="375"/>
                    <a:pt x="3750" y="375"/>
                  </a:cubicBezTo>
                  <a:cubicBezTo>
                    <a:pt x="3437" y="375"/>
                    <a:pt x="3094" y="406"/>
                    <a:pt x="2844" y="187"/>
                  </a:cubicBezTo>
                  <a:cubicBezTo>
                    <a:pt x="2656" y="0"/>
                    <a:pt x="2437" y="0"/>
                    <a:pt x="2219" y="0"/>
                  </a:cubicBezTo>
                  <a:cubicBezTo>
                    <a:pt x="2125" y="0"/>
                    <a:pt x="2125" y="0"/>
                    <a:pt x="2125" y="0"/>
                  </a:cubicBezTo>
                  <a:cubicBezTo>
                    <a:pt x="1937" y="0"/>
                    <a:pt x="1906" y="31"/>
                    <a:pt x="1875" y="187"/>
                  </a:cubicBezTo>
                  <a:cubicBezTo>
                    <a:pt x="1875" y="437"/>
                    <a:pt x="1687" y="656"/>
                    <a:pt x="1437" y="718"/>
                  </a:cubicBezTo>
                  <a:cubicBezTo>
                    <a:pt x="1406" y="750"/>
                    <a:pt x="1344" y="750"/>
                    <a:pt x="1312" y="781"/>
                  </a:cubicBezTo>
                  <a:cubicBezTo>
                    <a:pt x="1250" y="781"/>
                    <a:pt x="1219" y="812"/>
                    <a:pt x="1156" y="812"/>
                  </a:cubicBezTo>
                  <a:cubicBezTo>
                    <a:pt x="1000" y="875"/>
                    <a:pt x="844" y="875"/>
                    <a:pt x="687" y="718"/>
                  </a:cubicBezTo>
                  <a:cubicBezTo>
                    <a:pt x="594" y="687"/>
                    <a:pt x="531" y="656"/>
                    <a:pt x="500" y="656"/>
                  </a:cubicBezTo>
                  <a:cubicBezTo>
                    <a:pt x="437" y="687"/>
                    <a:pt x="406" y="750"/>
                    <a:pt x="375" y="812"/>
                  </a:cubicBezTo>
                  <a:cubicBezTo>
                    <a:pt x="344" y="906"/>
                    <a:pt x="187" y="999"/>
                    <a:pt x="62" y="1062"/>
                  </a:cubicBezTo>
                  <a:cubicBezTo>
                    <a:pt x="31" y="1062"/>
                    <a:pt x="31" y="1062"/>
                    <a:pt x="0" y="1062"/>
                  </a:cubicBezTo>
                  <a:cubicBezTo>
                    <a:pt x="0" y="1093"/>
                    <a:pt x="31" y="1093"/>
                    <a:pt x="31" y="1125"/>
                  </a:cubicBezTo>
                  <a:cubicBezTo>
                    <a:pt x="187" y="1437"/>
                    <a:pt x="375" y="1656"/>
                    <a:pt x="656" y="1812"/>
                  </a:cubicBezTo>
                  <a:cubicBezTo>
                    <a:pt x="1250" y="2156"/>
                    <a:pt x="1562" y="2125"/>
                    <a:pt x="2000" y="1625"/>
                  </a:cubicBezTo>
                  <a:cubicBezTo>
                    <a:pt x="2000" y="1593"/>
                    <a:pt x="2031" y="1593"/>
                    <a:pt x="2031" y="1562"/>
                  </a:cubicBezTo>
                  <a:cubicBezTo>
                    <a:pt x="2062" y="1562"/>
                    <a:pt x="2062" y="1562"/>
                    <a:pt x="2062" y="1562"/>
                  </a:cubicBezTo>
                  <a:cubicBezTo>
                    <a:pt x="2094" y="1531"/>
                    <a:pt x="2094" y="1531"/>
                    <a:pt x="2125" y="1531"/>
                  </a:cubicBezTo>
                  <a:lnTo>
                    <a:pt x="2156" y="1531"/>
                  </a:lnTo>
                  <a:cubicBezTo>
                    <a:pt x="2187" y="1531"/>
                    <a:pt x="2219" y="1562"/>
                    <a:pt x="2219" y="1593"/>
                  </a:cubicBezTo>
                  <a:lnTo>
                    <a:pt x="2219" y="1625"/>
                  </a:lnTo>
                  <a:cubicBezTo>
                    <a:pt x="2219" y="1656"/>
                    <a:pt x="2250" y="1687"/>
                    <a:pt x="2250" y="1750"/>
                  </a:cubicBezTo>
                  <a:cubicBezTo>
                    <a:pt x="2219" y="1781"/>
                    <a:pt x="2219" y="1812"/>
                    <a:pt x="2187" y="1843"/>
                  </a:cubicBezTo>
                  <a:cubicBezTo>
                    <a:pt x="2187" y="1875"/>
                    <a:pt x="2187" y="1875"/>
                    <a:pt x="2156" y="1875"/>
                  </a:cubicBezTo>
                  <a:cubicBezTo>
                    <a:pt x="2125" y="2000"/>
                    <a:pt x="2125" y="2031"/>
                    <a:pt x="2125" y="2062"/>
                  </a:cubicBezTo>
                  <a:cubicBezTo>
                    <a:pt x="2125" y="2062"/>
                    <a:pt x="2156" y="2093"/>
                    <a:pt x="2281" y="2125"/>
                  </a:cubicBezTo>
                  <a:cubicBezTo>
                    <a:pt x="2344" y="2125"/>
                    <a:pt x="2375" y="2125"/>
                    <a:pt x="2437" y="2125"/>
                  </a:cubicBezTo>
                  <a:cubicBezTo>
                    <a:pt x="2469" y="2125"/>
                    <a:pt x="2469" y="2125"/>
                    <a:pt x="2469" y="2156"/>
                  </a:cubicBezTo>
                  <a:cubicBezTo>
                    <a:pt x="2969" y="2125"/>
                    <a:pt x="3312" y="1906"/>
                    <a:pt x="3406" y="1562"/>
                  </a:cubicBezTo>
                  <a:cubicBezTo>
                    <a:pt x="3437" y="1500"/>
                    <a:pt x="3469" y="1343"/>
                    <a:pt x="3469" y="1312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24" name="Freeform 323"/>
            <p:cNvSpPr>
              <a:spLocks noChangeArrowheads="1"/>
            </p:cNvSpPr>
            <p:nvPr/>
          </p:nvSpPr>
          <p:spPr bwMode="auto">
            <a:xfrm>
              <a:off x="4117296" y="-460716"/>
              <a:ext cx="4770441" cy="3308348"/>
            </a:xfrm>
            <a:custGeom>
              <a:avLst/>
              <a:gdLst>
                <a:gd name="T0" fmla="*/ 12749 w 13250"/>
                <a:gd name="T1" fmla="*/ 4063 h 9188"/>
                <a:gd name="T2" fmla="*/ 10937 w 13250"/>
                <a:gd name="T3" fmla="*/ 1375 h 9188"/>
                <a:gd name="T4" fmla="*/ 7062 w 13250"/>
                <a:gd name="T5" fmla="*/ 125 h 9188"/>
                <a:gd name="T6" fmla="*/ 3594 w 13250"/>
                <a:gd name="T7" fmla="*/ 688 h 9188"/>
                <a:gd name="T8" fmla="*/ 438 w 13250"/>
                <a:gd name="T9" fmla="*/ 6032 h 9188"/>
                <a:gd name="T10" fmla="*/ 3313 w 13250"/>
                <a:gd name="T11" fmla="*/ 8375 h 9188"/>
                <a:gd name="T12" fmla="*/ 6093 w 13250"/>
                <a:gd name="T13" fmla="*/ 8781 h 9188"/>
                <a:gd name="T14" fmla="*/ 10905 w 13250"/>
                <a:gd name="T15" fmla="*/ 8749 h 9188"/>
                <a:gd name="T16" fmla="*/ 13218 w 13250"/>
                <a:gd name="T17" fmla="*/ 5219 h 9188"/>
                <a:gd name="T18" fmla="*/ 4625 w 13250"/>
                <a:gd name="T19" fmla="*/ 594 h 9188"/>
                <a:gd name="T20" fmla="*/ 7280 w 13250"/>
                <a:gd name="T21" fmla="*/ 688 h 9188"/>
                <a:gd name="T22" fmla="*/ 8530 w 13250"/>
                <a:gd name="T23" fmla="*/ 1469 h 9188"/>
                <a:gd name="T24" fmla="*/ 10062 w 13250"/>
                <a:gd name="T25" fmla="*/ 5250 h 9188"/>
                <a:gd name="T26" fmla="*/ 10187 w 13250"/>
                <a:gd name="T27" fmla="*/ 5532 h 9188"/>
                <a:gd name="T28" fmla="*/ 9124 w 13250"/>
                <a:gd name="T29" fmla="*/ 6032 h 9188"/>
                <a:gd name="T30" fmla="*/ 9124 w 13250"/>
                <a:gd name="T31" fmla="*/ 4688 h 9188"/>
                <a:gd name="T32" fmla="*/ 8249 w 13250"/>
                <a:gd name="T33" fmla="*/ 5875 h 9188"/>
                <a:gd name="T34" fmla="*/ 7687 w 13250"/>
                <a:gd name="T35" fmla="*/ 6532 h 9188"/>
                <a:gd name="T36" fmla="*/ 6374 w 13250"/>
                <a:gd name="T37" fmla="*/ 6500 h 9188"/>
                <a:gd name="T38" fmla="*/ 4500 w 13250"/>
                <a:gd name="T39" fmla="*/ 5313 h 9188"/>
                <a:gd name="T40" fmla="*/ 3813 w 13250"/>
                <a:gd name="T41" fmla="*/ 4907 h 9188"/>
                <a:gd name="T42" fmla="*/ 3500 w 13250"/>
                <a:gd name="T43" fmla="*/ 5375 h 9188"/>
                <a:gd name="T44" fmla="*/ 3500 w 13250"/>
                <a:gd name="T45" fmla="*/ 5688 h 9188"/>
                <a:gd name="T46" fmla="*/ 5594 w 13250"/>
                <a:gd name="T47" fmla="*/ 7438 h 9188"/>
                <a:gd name="T48" fmla="*/ 5874 w 13250"/>
                <a:gd name="T49" fmla="*/ 7250 h 9188"/>
                <a:gd name="T50" fmla="*/ 4906 w 13250"/>
                <a:gd name="T51" fmla="*/ 7844 h 9188"/>
                <a:gd name="T52" fmla="*/ 3500 w 13250"/>
                <a:gd name="T53" fmla="*/ 8032 h 9188"/>
                <a:gd name="T54" fmla="*/ 2156 w 13250"/>
                <a:gd name="T55" fmla="*/ 7438 h 9188"/>
                <a:gd name="T56" fmla="*/ 1375 w 13250"/>
                <a:gd name="T57" fmla="*/ 6157 h 9188"/>
                <a:gd name="T58" fmla="*/ 656 w 13250"/>
                <a:gd name="T59" fmla="*/ 5719 h 9188"/>
                <a:gd name="T60" fmla="*/ 1156 w 13250"/>
                <a:gd name="T61" fmla="*/ 3188 h 9188"/>
                <a:gd name="T62" fmla="*/ 11812 w 13250"/>
                <a:gd name="T63" fmla="*/ 3219 h 9188"/>
                <a:gd name="T64" fmla="*/ 11843 w 13250"/>
                <a:gd name="T65" fmla="*/ 3469 h 9188"/>
                <a:gd name="T66" fmla="*/ 12218 w 13250"/>
                <a:gd name="T67" fmla="*/ 3813 h 9188"/>
                <a:gd name="T68" fmla="*/ 12155 w 13250"/>
                <a:gd name="T69" fmla="*/ 5969 h 9188"/>
                <a:gd name="T70" fmla="*/ 12780 w 13250"/>
                <a:gd name="T71" fmla="*/ 4875 h 9188"/>
                <a:gd name="T72" fmla="*/ 12343 w 13250"/>
                <a:gd name="T73" fmla="*/ 6875 h 9188"/>
                <a:gd name="T74" fmla="*/ 12499 w 13250"/>
                <a:gd name="T75" fmla="*/ 7032 h 9188"/>
                <a:gd name="T76" fmla="*/ 11718 w 13250"/>
                <a:gd name="T77" fmla="*/ 7938 h 9188"/>
                <a:gd name="T78" fmla="*/ 10280 w 13250"/>
                <a:gd name="T79" fmla="*/ 8157 h 9188"/>
                <a:gd name="T80" fmla="*/ 9624 w 13250"/>
                <a:gd name="T81" fmla="*/ 8593 h 9188"/>
                <a:gd name="T82" fmla="*/ 10062 w 13250"/>
                <a:gd name="T83" fmla="*/ 8032 h 9188"/>
                <a:gd name="T84" fmla="*/ 10468 w 13250"/>
                <a:gd name="T85" fmla="*/ 7125 h 9188"/>
                <a:gd name="T86" fmla="*/ 11218 w 13250"/>
                <a:gd name="T87" fmla="*/ 7125 h 9188"/>
                <a:gd name="T88" fmla="*/ 10937 w 13250"/>
                <a:gd name="T89" fmla="*/ 5907 h 9188"/>
                <a:gd name="T90" fmla="*/ 10843 w 13250"/>
                <a:gd name="T91" fmla="*/ 4907 h 9188"/>
                <a:gd name="T92" fmla="*/ 11062 w 13250"/>
                <a:gd name="T93" fmla="*/ 4438 h 9188"/>
                <a:gd name="T94" fmla="*/ 10937 w 13250"/>
                <a:gd name="T95" fmla="*/ 3250 h 9188"/>
                <a:gd name="T96" fmla="*/ 10687 w 13250"/>
                <a:gd name="T97" fmla="*/ 3157 h 9188"/>
                <a:gd name="T98" fmla="*/ 9593 w 13250"/>
                <a:gd name="T99" fmla="*/ 1657 h 9188"/>
                <a:gd name="T100" fmla="*/ 8093 w 13250"/>
                <a:gd name="T101" fmla="*/ 500 h 9188"/>
                <a:gd name="T102" fmla="*/ 10968 w 13250"/>
                <a:gd name="T103" fmla="*/ 1875 h 9188"/>
                <a:gd name="T104" fmla="*/ 10968 w 13250"/>
                <a:gd name="T105" fmla="*/ 2344 h 9188"/>
                <a:gd name="T106" fmla="*/ 6093 w 13250"/>
                <a:gd name="T107" fmla="*/ 8094 h 9188"/>
                <a:gd name="T108" fmla="*/ 7968 w 13250"/>
                <a:gd name="T109" fmla="*/ 8437 h 9188"/>
                <a:gd name="T110" fmla="*/ 6030 w 13250"/>
                <a:gd name="T111" fmla="*/ 8125 h 9188"/>
                <a:gd name="T112" fmla="*/ 8405 w 13250"/>
                <a:gd name="T113" fmla="*/ 8000 h 9188"/>
                <a:gd name="T114" fmla="*/ 8280 w 13250"/>
                <a:gd name="T115" fmla="*/ 7719 h 9188"/>
                <a:gd name="T116" fmla="*/ 6280 w 13250"/>
                <a:gd name="T117" fmla="*/ 7219 h 9188"/>
                <a:gd name="T118" fmla="*/ 8093 w 13250"/>
                <a:gd name="T119" fmla="*/ 6344 h 9188"/>
                <a:gd name="T120" fmla="*/ 10124 w 13250"/>
                <a:gd name="T121" fmla="*/ 6563 h 9188"/>
                <a:gd name="T122" fmla="*/ 8843 w 13250"/>
                <a:gd name="T123" fmla="*/ 7125 h 9188"/>
                <a:gd name="T124" fmla="*/ 9437 w 13250"/>
                <a:gd name="T125" fmla="*/ 7407 h 9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50" h="9188">
                  <a:moveTo>
                    <a:pt x="13062" y="4625"/>
                  </a:moveTo>
                  <a:lnTo>
                    <a:pt x="13062" y="4625"/>
                  </a:lnTo>
                  <a:cubicBezTo>
                    <a:pt x="12999" y="4657"/>
                    <a:pt x="12999" y="4657"/>
                    <a:pt x="12999" y="4657"/>
                  </a:cubicBezTo>
                  <a:cubicBezTo>
                    <a:pt x="13062" y="4625"/>
                    <a:pt x="13062" y="4625"/>
                    <a:pt x="13062" y="4625"/>
                  </a:cubicBezTo>
                  <a:cubicBezTo>
                    <a:pt x="13030" y="4532"/>
                    <a:pt x="12968" y="4438"/>
                    <a:pt x="12905" y="4344"/>
                  </a:cubicBezTo>
                  <a:cubicBezTo>
                    <a:pt x="12843" y="4250"/>
                    <a:pt x="12812" y="4157"/>
                    <a:pt x="12749" y="4063"/>
                  </a:cubicBezTo>
                  <a:cubicBezTo>
                    <a:pt x="12718" y="3969"/>
                    <a:pt x="12687" y="3844"/>
                    <a:pt x="12687" y="3750"/>
                  </a:cubicBezTo>
                  <a:cubicBezTo>
                    <a:pt x="12593" y="3469"/>
                    <a:pt x="12499" y="3157"/>
                    <a:pt x="12280" y="2907"/>
                  </a:cubicBezTo>
                  <a:cubicBezTo>
                    <a:pt x="12249" y="2625"/>
                    <a:pt x="12062" y="2469"/>
                    <a:pt x="11905" y="2344"/>
                  </a:cubicBezTo>
                  <a:cubicBezTo>
                    <a:pt x="11874" y="2344"/>
                    <a:pt x="11874" y="2344"/>
                    <a:pt x="11874" y="2344"/>
                  </a:cubicBezTo>
                  <a:cubicBezTo>
                    <a:pt x="11843" y="2313"/>
                    <a:pt x="11780" y="2282"/>
                    <a:pt x="11780" y="2250"/>
                  </a:cubicBezTo>
                  <a:cubicBezTo>
                    <a:pt x="11687" y="1844"/>
                    <a:pt x="11405" y="1563"/>
                    <a:pt x="10937" y="1375"/>
                  </a:cubicBezTo>
                  <a:cubicBezTo>
                    <a:pt x="10905" y="1375"/>
                    <a:pt x="10874" y="1344"/>
                    <a:pt x="10843" y="1313"/>
                  </a:cubicBezTo>
                  <a:cubicBezTo>
                    <a:pt x="10812" y="1282"/>
                    <a:pt x="10812" y="1250"/>
                    <a:pt x="10780" y="1250"/>
                  </a:cubicBezTo>
                  <a:cubicBezTo>
                    <a:pt x="10562" y="1000"/>
                    <a:pt x="10218" y="875"/>
                    <a:pt x="9780" y="813"/>
                  </a:cubicBezTo>
                  <a:cubicBezTo>
                    <a:pt x="9655" y="782"/>
                    <a:pt x="9562" y="750"/>
                    <a:pt x="9499" y="719"/>
                  </a:cubicBezTo>
                  <a:cubicBezTo>
                    <a:pt x="8843" y="188"/>
                    <a:pt x="8124" y="0"/>
                    <a:pt x="7312" y="125"/>
                  </a:cubicBezTo>
                  <a:cubicBezTo>
                    <a:pt x="7249" y="157"/>
                    <a:pt x="7155" y="125"/>
                    <a:pt x="7062" y="125"/>
                  </a:cubicBezTo>
                  <a:cubicBezTo>
                    <a:pt x="6999" y="125"/>
                    <a:pt x="6905" y="125"/>
                    <a:pt x="6843" y="125"/>
                  </a:cubicBezTo>
                  <a:cubicBezTo>
                    <a:pt x="6780" y="125"/>
                    <a:pt x="6687" y="125"/>
                    <a:pt x="6624" y="94"/>
                  </a:cubicBezTo>
                  <a:cubicBezTo>
                    <a:pt x="6343" y="94"/>
                    <a:pt x="6062" y="94"/>
                    <a:pt x="5812" y="125"/>
                  </a:cubicBezTo>
                  <a:cubicBezTo>
                    <a:pt x="5594" y="125"/>
                    <a:pt x="5406" y="188"/>
                    <a:pt x="5219" y="219"/>
                  </a:cubicBezTo>
                  <a:cubicBezTo>
                    <a:pt x="5156" y="250"/>
                    <a:pt x="5094" y="282"/>
                    <a:pt x="5000" y="282"/>
                  </a:cubicBezTo>
                  <a:cubicBezTo>
                    <a:pt x="4469" y="188"/>
                    <a:pt x="4000" y="313"/>
                    <a:pt x="3594" y="688"/>
                  </a:cubicBezTo>
                  <a:cubicBezTo>
                    <a:pt x="3531" y="750"/>
                    <a:pt x="3438" y="782"/>
                    <a:pt x="3375" y="782"/>
                  </a:cubicBezTo>
                  <a:cubicBezTo>
                    <a:pt x="2688" y="938"/>
                    <a:pt x="2219" y="1313"/>
                    <a:pt x="1688" y="1782"/>
                  </a:cubicBezTo>
                  <a:cubicBezTo>
                    <a:pt x="1281" y="2157"/>
                    <a:pt x="813" y="2625"/>
                    <a:pt x="500" y="3313"/>
                  </a:cubicBezTo>
                  <a:cubicBezTo>
                    <a:pt x="250" y="3813"/>
                    <a:pt x="125" y="4219"/>
                    <a:pt x="250" y="4719"/>
                  </a:cubicBezTo>
                  <a:cubicBezTo>
                    <a:pt x="281" y="4844"/>
                    <a:pt x="281" y="4938"/>
                    <a:pt x="250" y="5032"/>
                  </a:cubicBezTo>
                  <a:cubicBezTo>
                    <a:pt x="0" y="5375"/>
                    <a:pt x="94" y="5719"/>
                    <a:pt x="438" y="6032"/>
                  </a:cubicBezTo>
                  <a:cubicBezTo>
                    <a:pt x="563" y="6157"/>
                    <a:pt x="625" y="6282"/>
                    <a:pt x="625" y="6438"/>
                  </a:cubicBezTo>
                  <a:cubicBezTo>
                    <a:pt x="594" y="6907"/>
                    <a:pt x="813" y="7313"/>
                    <a:pt x="1250" y="7563"/>
                  </a:cubicBezTo>
                  <a:cubicBezTo>
                    <a:pt x="1375" y="7657"/>
                    <a:pt x="1500" y="7750"/>
                    <a:pt x="1594" y="7875"/>
                  </a:cubicBezTo>
                  <a:cubicBezTo>
                    <a:pt x="1625" y="7907"/>
                    <a:pt x="1625" y="7907"/>
                    <a:pt x="1625" y="7907"/>
                  </a:cubicBezTo>
                  <a:cubicBezTo>
                    <a:pt x="1875" y="8157"/>
                    <a:pt x="2281" y="8468"/>
                    <a:pt x="2813" y="8344"/>
                  </a:cubicBezTo>
                  <a:cubicBezTo>
                    <a:pt x="3000" y="8313"/>
                    <a:pt x="3156" y="8344"/>
                    <a:pt x="3313" y="8375"/>
                  </a:cubicBezTo>
                  <a:cubicBezTo>
                    <a:pt x="3750" y="8499"/>
                    <a:pt x="4219" y="8562"/>
                    <a:pt x="4594" y="8188"/>
                  </a:cubicBezTo>
                  <a:cubicBezTo>
                    <a:pt x="4656" y="8125"/>
                    <a:pt x="4656" y="8125"/>
                    <a:pt x="4719" y="8157"/>
                  </a:cubicBezTo>
                  <a:cubicBezTo>
                    <a:pt x="4719" y="8188"/>
                    <a:pt x="4750" y="8188"/>
                    <a:pt x="4750" y="8188"/>
                  </a:cubicBezTo>
                  <a:cubicBezTo>
                    <a:pt x="4813" y="8219"/>
                    <a:pt x="4844" y="8250"/>
                    <a:pt x="4906" y="8282"/>
                  </a:cubicBezTo>
                  <a:cubicBezTo>
                    <a:pt x="5063" y="8375"/>
                    <a:pt x="5188" y="8437"/>
                    <a:pt x="5375" y="8468"/>
                  </a:cubicBezTo>
                  <a:cubicBezTo>
                    <a:pt x="5625" y="8531"/>
                    <a:pt x="5843" y="8624"/>
                    <a:pt x="6093" y="8781"/>
                  </a:cubicBezTo>
                  <a:cubicBezTo>
                    <a:pt x="6437" y="9062"/>
                    <a:pt x="6937" y="9187"/>
                    <a:pt x="7405" y="9187"/>
                  </a:cubicBezTo>
                  <a:cubicBezTo>
                    <a:pt x="7874" y="9187"/>
                    <a:pt x="8312" y="9062"/>
                    <a:pt x="8655" y="8718"/>
                  </a:cubicBezTo>
                  <a:cubicBezTo>
                    <a:pt x="8749" y="8624"/>
                    <a:pt x="8843" y="8593"/>
                    <a:pt x="9030" y="8687"/>
                  </a:cubicBezTo>
                  <a:cubicBezTo>
                    <a:pt x="9062" y="8718"/>
                    <a:pt x="9093" y="8749"/>
                    <a:pt x="9124" y="8781"/>
                  </a:cubicBezTo>
                  <a:cubicBezTo>
                    <a:pt x="9187" y="8812"/>
                    <a:pt x="9249" y="8843"/>
                    <a:pt x="9312" y="8874"/>
                  </a:cubicBezTo>
                  <a:cubicBezTo>
                    <a:pt x="9937" y="9156"/>
                    <a:pt x="10468" y="9093"/>
                    <a:pt x="10905" y="8749"/>
                  </a:cubicBezTo>
                  <a:cubicBezTo>
                    <a:pt x="10968" y="8718"/>
                    <a:pt x="11062" y="8687"/>
                    <a:pt x="11218" y="8656"/>
                  </a:cubicBezTo>
                  <a:cubicBezTo>
                    <a:pt x="11687" y="8624"/>
                    <a:pt x="11968" y="8437"/>
                    <a:pt x="12124" y="8063"/>
                  </a:cubicBezTo>
                  <a:cubicBezTo>
                    <a:pt x="12155" y="8000"/>
                    <a:pt x="12249" y="7938"/>
                    <a:pt x="12312" y="7875"/>
                  </a:cubicBezTo>
                  <a:cubicBezTo>
                    <a:pt x="12343" y="7844"/>
                    <a:pt x="12343" y="7844"/>
                    <a:pt x="12374" y="7813"/>
                  </a:cubicBezTo>
                  <a:cubicBezTo>
                    <a:pt x="12593" y="7625"/>
                    <a:pt x="12780" y="7438"/>
                    <a:pt x="12874" y="7156"/>
                  </a:cubicBezTo>
                  <a:cubicBezTo>
                    <a:pt x="13030" y="6594"/>
                    <a:pt x="13155" y="5938"/>
                    <a:pt x="13218" y="5219"/>
                  </a:cubicBezTo>
                  <a:cubicBezTo>
                    <a:pt x="13249" y="5032"/>
                    <a:pt x="13155" y="4813"/>
                    <a:pt x="13062" y="4625"/>
                  </a:cubicBezTo>
                  <a:close/>
                  <a:moveTo>
                    <a:pt x="1938" y="2250"/>
                  </a:moveTo>
                  <a:lnTo>
                    <a:pt x="1938" y="2250"/>
                  </a:lnTo>
                  <a:cubicBezTo>
                    <a:pt x="2156" y="1657"/>
                    <a:pt x="2656" y="1407"/>
                    <a:pt x="3313" y="1188"/>
                  </a:cubicBezTo>
                  <a:cubicBezTo>
                    <a:pt x="3531" y="1125"/>
                    <a:pt x="3750" y="1063"/>
                    <a:pt x="3938" y="844"/>
                  </a:cubicBezTo>
                  <a:cubicBezTo>
                    <a:pt x="4125" y="657"/>
                    <a:pt x="4406" y="594"/>
                    <a:pt x="4625" y="594"/>
                  </a:cubicBezTo>
                  <a:cubicBezTo>
                    <a:pt x="4750" y="594"/>
                    <a:pt x="4906" y="594"/>
                    <a:pt x="5031" y="594"/>
                  </a:cubicBezTo>
                  <a:cubicBezTo>
                    <a:pt x="5156" y="594"/>
                    <a:pt x="5281" y="594"/>
                    <a:pt x="5406" y="594"/>
                  </a:cubicBezTo>
                  <a:cubicBezTo>
                    <a:pt x="5625" y="594"/>
                    <a:pt x="5780" y="594"/>
                    <a:pt x="5968" y="469"/>
                  </a:cubicBezTo>
                  <a:cubicBezTo>
                    <a:pt x="6155" y="375"/>
                    <a:pt x="6468" y="407"/>
                    <a:pt x="6687" y="469"/>
                  </a:cubicBezTo>
                  <a:cubicBezTo>
                    <a:pt x="6718" y="469"/>
                    <a:pt x="6749" y="469"/>
                    <a:pt x="6780" y="469"/>
                  </a:cubicBezTo>
                  <a:cubicBezTo>
                    <a:pt x="6968" y="500"/>
                    <a:pt x="7155" y="532"/>
                    <a:pt x="7280" y="688"/>
                  </a:cubicBezTo>
                  <a:cubicBezTo>
                    <a:pt x="7312" y="750"/>
                    <a:pt x="7437" y="750"/>
                    <a:pt x="7530" y="782"/>
                  </a:cubicBezTo>
                  <a:cubicBezTo>
                    <a:pt x="7562" y="782"/>
                    <a:pt x="7562" y="782"/>
                    <a:pt x="7562" y="782"/>
                  </a:cubicBezTo>
                  <a:cubicBezTo>
                    <a:pt x="7843" y="782"/>
                    <a:pt x="8062" y="907"/>
                    <a:pt x="8312" y="1125"/>
                  </a:cubicBezTo>
                  <a:cubicBezTo>
                    <a:pt x="8312" y="1125"/>
                    <a:pt x="8343" y="1157"/>
                    <a:pt x="8374" y="1188"/>
                  </a:cubicBezTo>
                  <a:cubicBezTo>
                    <a:pt x="8312" y="1250"/>
                    <a:pt x="8280" y="1313"/>
                    <a:pt x="8312" y="1407"/>
                  </a:cubicBezTo>
                  <a:cubicBezTo>
                    <a:pt x="8374" y="1469"/>
                    <a:pt x="8468" y="1469"/>
                    <a:pt x="8530" y="1469"/>
                  </a:cubicBezTo>
                  <a:cubicBezTo>
                    <a:pt x="8562" y="1469"/>
                    <a:pt x="8593" y="1469"/>
                    <a:pt x="8593" y="1469"/>
                  </a:cubicBezTo>
                  <a:cubicBezTo>
                    <a:pt x="9030" y="1532"/>
                    <a:pt x="9312" y="1719"/>
                    <a:pt x="9405" y="2094"/>
                  </a:cubicBezTo>
                  <a:cubicBezTo>
                    <a:pt x="9468" y="2313"/>
                    <a:pt x="9562" y="2407"/>
                    <a:pt x="9718" y="2500"/>
                  </a:cubicBezTo>
                  <a:cubicBezTo>
                    <a:pt x="10249" y="2813"/>
                    <a:pt x="10374" y="3125"/>
                    <a:pt x="10218" y="3688"/>
                  </a:cubicBezTo>
                  <a:cubicBezTo>
                    <a:pt x="10155" y="3875"/>
                    <a:pt x="10218" y="3969"/>
                    <a:pt x="10312" y="4063"/>
                  </a:cubicBezTo>
                  <a:cubicBezTo>
                    <a:pt x="10624" y="4563"/>
                    <a:pt x="10562" y="4907"/>
                    <a:pt x="10062" y="5250"/>
                  </a:cubicBezTo>
                  <a:cubicBezTo>
                    <a:pt x="10030" y="5282"/>
                    <a:pt x="10030" y="5313"/>
                    <a:pt x="9999" y="5313"/>
                  </a:cubicBezTo>
                  <a:cubicBezTo>
                    <a:pt x="9999" y="5344"/>
                    <a:pt x="9968" y="5344"/>
                    <a:pt x="9968" y="5344"/>
                  </a:cubicBezTo>
                  <a:cubicBezTo>
                    <a:pt x="9937" y="5375"/>
                    <a:pt x="9937" y="5407"/>
                    <a:pt x="9937" y="5438"/>
                  </a:cubicBezTo>
                  <a:cubicBezTo>
                    <a:pt x="9968" y="5469"/>
                    <a:pt x="9968" y="5500"/>
                    <a:pt x="10030" y="5500"/>
                  </a:cubicBezTo>
                  <a:lnTo>
                    <a:pt x="10062" y="5500"/>
                  </a:lnTo>
                  <a:cubicBezTo>
                    <a:pt x="10093" y="5532"/>
                    <a:pt x="10155" y="5532"/>
                    <a:pt x="10187" y="5532"/>
                  </a:cubicBezTo>
                  <a:cubicBezTo>
                    <a:pt x="10343" y="5500"/>
                    <a:pt x="10374" y="5500"/>
                    <a:pt x="10374" y="5500"/>
                  </a:cubicBezTo>
                  <a:cubicBezTo>
                    <a:pt x="10374" y="5500"/>
                    <a:pt x="10405" y="5532"/>
                    <a:pt x="10405" y="5625"/>
                  </a:cubicBezTo>
                  <a:cubicBezTo>
                    <a:pt x="10405" y="5813"/>
                    <a:pt x="10343" y="5969"/>
                    <a:pt x="10249" y="6063"/>
                  </a:cubicBezTo>
                  <a:cubicBezTo>
                    <a:pt x="10124" y="6188"/>
                    <a:pt x="9968" y="6250"/>
                    <a:pt x="9812" y="6250"/>
                  </a:cubicBezTo>
                  <a:cubicBezTo>
                    <a:pt x="9624" y="6250"/>
                    <a:pt x="9437" y="6188"/>
                    <a:pt x="9280" y="6157"/>
                  </a:cubicBezTo>
                  <a:cubicBezTo>
                    <a:pt x="9187" y="6094"/>
                    <a:pt x="9124" y="6063"/>
                    <a:pt x="9124" y="6032"/>
                  </a:cubicBezTo>
                  <a:cubicBezTo>
                    <a:pt x="9093" y="5969"/>
                    <a:pt x="9124" y="5907"/>
                    <a:pt x="9218" y="5782"/>
                  </a:cubicBezTo>
                  <a:cubicBezTo>
                    <a:pt x="9374" y="5500"/>
                    <a:pt x="9530" y="5157"/>
                    <a:pt x="9343" y="4782"/>
                  </a:cubicBezTo>
                  <a:cubicBezTo>
                    <a:pt x="9343" y="4750"/>
                    <a:pt x="9312" y="4719"/>
                    <a:pt x="9312" y="4688"/>
                  </a:cubicBezTo>
                  <a:cubicBezTo>
                    <a:pt x="9312" y="4688"/>
                    <a:pt x="9280" y="4688"/>
                    <a:pt x="9280" y="4657"/>
                  </a:cubicBezTo>
                  <a:cubicBezTo>
                    <a:pt x="9280" y="4625"/>
                    <a:pt x="9249" y="4625"/>
                    <a:pt x="9187" y="4625"/>
                  </a:cubicBezTo>
                  <a:cubicBezTo>
                    <a:pt x="9155" y="4625"/>
                    <a:pt x="9124" y="4657"/>
                    <a:pt x="9124" y="4688"/>
                  </a:cubicBezTo>
                  <a:lnTo>
                    <a:pt x="9124" y="4719"/>
                  </a:lnTo>
                  <a:cubicBezTo>
                    <a:pt x="9093" y="4782"/>
                    <a:pt x="9093" y="4813"/>
                    <a:pt x="9093" y="4875"/>
                  </a:cubicBezTo>
                  <a:cubicBezTo>
                    <a:pt x="9093" y="4907"/>
                    <a:pt x="9093" y="4969"/>
                    <a:pt x="9093" y="5000"/>
                  </a:cubicBezTo>
                  <a:cubicBezTo>
                    <a:pt x="9093" y="5094"/>
                    <a:pt x="9124" y="5157"/>
                    <a:pt x="9124" y="5188"/>
                  </a:cubicBezTo>
                  <a:cubicBezTo>
                    <a:pt x="9093" y="5407"/>
                    <a:pt x="8999" y="5594"/>
                    <a:pt x="8843" y="5719"/>
                  </a:cubicBezTo>
                  <a:cubicBezTo>
                    <a:pt x="8687" y="5844"/>
                    <a:pt x="8499" y="5907"/>
                    <a:pt x="8249" y="5875"/>
                  </a:cubicBezTo>
                  <a:cubicBezTo>
                    <a:pt x="8218" y="5875"/>
                    <a:pt x="8187" y="5844"/>
                    <a:pt x="8155" y="5844"/>
                  </a:cubicBezTo>
                  <a:cubicBezTo>
                    <a:pt x="8124" y="5844"/>
                    <a:pt x="8093" y="5813"/>
                    <a:pt x="8030" y="5813"/>
                  </a:cubicBezTo>
                  <a:lnTo>
                    <a:pt x="8030" y="5813"/>
                  </a:lnTo>
                  <a:cubicBezTo>
                    <a:pt x="7968" y="5813"/>
                    <a:pt x="7874" y="5813"/>
                    <a:pt x="7843" y="5844"/>
                  </a:cubicBezTo>
                  <a:cubicBezTo>
                    <a:pt x="7780" y="5907"/>
                    <a:pt x="7780" y="6000"/>
                    <a:pt x="7780" y="6063"/>
                  </a:cubicBezTo>
                  <a:cubicBezTo>
                    <a:pt x="7812" y="6282"/>
                    <a:pt x="7780" y="6438"/>
                    <a:pt x="7687" y="6532"/>
                  </a:cubicBezTo>
                  <a:cubicBezTo>
                    <a:pt x="7562" y="6625"/>
                    <a:pt x="7405" y="6657"/>
                    <a:pt x="7187" y="6625"/>
                  </a:cubicBezTo>
                  <a:cubicBezTo>
                    <a:pt x="6843" y="6563"/>
                    <a:pt x="6624" y="6438"/>
                    <a:pt x="6530" y="6188"/>
                  </a:cubicBezTo>
                  <a:cubicBezTo>
                    <a:pt x="6499" y="6157"/>
                    <a:pt x="6468" y="6125"/>
                    <a:pt x="6405" y="6157"/>
                  </a:cubicBezTo>
                  <a:cubicBezTo>
                    <a:pt x="6374" y="6157"/>
                    <a:pt x="6343" y="6219"/>
                    <a:pt x="6343" y="6250"/>
                  </a:cubicBezTo>
                  <a:cubicBezTo>
                    <a:pt x="6343" y="6282"/>
                    <a:pt x="6374" y="6313"/>
                    <a:pt x="6374" y="6344"/>
                  </a:cubicBezTo>
                  <a:cubicBezTo>
                    <a:pt x="6374" y="6375"/>
                    <a:pt x="6374" y="6438"/>
                    <a:pt x="6374" y="6500"/>
                  </a:cubicBezTo>
                  <a:cubicBezTo>
                    <a:pt x="6405" y="6657"/>
                    <a:pt x="6374" y="6782"/>
                    <a:pt x="6280" y="6875"/>
                  </a:cubicBezTo>
                  <a:cubicBezTo>
                    <a:pt x="6218" y="6938"/>
                    <a:pt x="6093" y="6969"/>
                    <a:pt x="5937" y="6938"/>
                  </a:cubicBezTo>
                  <a:cubicBezTo>
                    <a:pt x="5563" y="6907"/>
                    <a:pt x="5156" y="6625"/>
                    <a:pt x="4906" y="6250"/>
                  </a:cubicBezTo>
                  <a:cubicBezTo>
                    <a:pt x="4750" y="6000"/>
                    <a:pt x="4688" y="5750"/>
                    <a:pt x="4750" y="5532"/>
                  </a:cubicBezTo>
                  <a:cubicBezTo>
                    <a:pt x="4750" y="5469"/>
                    <a:pt x="4813" y="5313"/>
                    <a:pt x="4719" y="5250"/>
                  </a:cubicBezTo>
                  <a:cubicBezTo>
                    <a:pt x="4625" y="5219"/>
                    <a:pt x="4531" y="5282"/>
                    <a:pt x="4500" y="5313"/>
                  </a:cubicBezTo>
                  <a:cubicBezTo>
                    <a:pt x="4469" y="5313"/>
                    <a:pt x="4406" y="5282"/>
                    <a:pt x="4406" y="5250"/>
                  </a:cubicBezTo>
                  <a:cubicBezTo>
                    <a:pt x="4313" y="5188"/>
                    <a:pt x="4250" y="5125"/>
                    <a:pt x="4188" y="5094"/>
                  </a:cubicBezTo>
                  <a:cubicBezTo>
                    <a:pt x="4156" y="5032"/>
                    <a:pt x="4094" y="4969"/>
                    <a:pt x="4031" y="4938"/>
                  </a:cubicBezTo>
                  <a:cubicBezTo>
                    <a:pt x="4000" y="4875"/>
                    <a:pt x="3938" y="4907"/>
                    <a:pt x="3906" y="4907"/>
                  </a:cubicBezTo>
                  <a:cubicBezTo>
                    <a:pt x="3906" y="4907"/>
                    <a:pt x="3906" y="4907"/>
                    <a:pt x="3875" y="4907"/>
                  </a:cubicBezTo>
                  <a:cubicBezTo>
                    <a:pt x="3875" y="4875"/>
                    <a:pt x="3844" y="4907"/>
                    <a:pt x="3813" y="4907"/>
                  </a:cubicBezTo>
                  <a:cubicBezTo>
                    <a:pt x="3813" y="4938"/>
                    <a:pt x="3781" y="4969"/>
                    <a:pt x="3781" y="5000"/>
                  </a:cubicBezTo>
                  <a:lnTo>
                    <a:pt x="3781" y="5000"/>
                  </a:lnTo>
                  <a:cubicBezTo>
                    <a:pt x="3781" y="5032"/>
                    <a:pt x="3781" y="5094"/>
                    <a:pt x="3813" y="5125"/>
                  </a:cubicBezTo>
                  <a:cubicBezTo>
                    <a:pt x="3906" y="5188"/>
                    <a:pt x="3969" y="5282"/>
                    <a:pt x="4063" y="5375"/>
                  </a:cubicBezTo>
                  <a:cubicBezTo>
                    <a:pt x="4031" y="5375"/>
                    <a:pt x="4031" y="5375"/>
                    <a:pt x="4000" y="5375"/>
                  </a:cubicBezTo>
                  <a:cubicBezTo>
                    <a:pt x="3813" y="5375"/>
                    <a:pt x="3656" y="5375"/>
                    <a:pt x="3500" y="5375"/>
                  </a:cubicBezTo>
                  <a:cubicBezTo>
                    <a:pt x="3406" y="5407"/>
                    <a:pt x="3344" y="5438"/>
                    <a:pt x="3313" y="5500"/>
                  </a:cubicBezTo>
                  <a:cubicBezTo>
                    <a:pt x="3281" y="5500"/>
                    <a:pt x="3281" y="5500"/>
                    <a:pt x="3250" y="5532"/>
                  </a:cubicBezTo>
                  <a:cubicBezTo>
                    <a:pt x="3219" y="5563"/>
                    <a:pt x="3188" y="5594"/>
                    <a:pt x="3219" y="5625"/>
                  </a:cubicBezTo>
                  <a:cubicBezTo>
                    <a:pt x="3219" y="5657"/>
                    <a:pt x="3250" y="5688"/>
                    <a:pt x="3313" y="5688"/>
                  </a:cubicBezTo>
                  <a:cubicBezTo>
                    <a:pt x="3375" y="5688"/>
                    <a:pt x="3375" y="5688"/>
                    <a:pt x="3375" y="5688"/>
                  </a:cubicBezTo>
                  <a:cubicBezTo>
                    <a:pt x="3406" y="5688"/>
                    <a:pt x="3469" y="5688"/>
                    <a:pt x="3500" y="5688"/>
                  </a:cubicBezTo>
                  <a:cubicBezTo>
                    <a:pt x="3563" y="5688"/>
                    <a:pt x="3625" y="5688"/>
                    <a:pt x="3656" y="5657"/>
                  </a:cubicBezTo>
                  <a:cubicBezTo>
                    <a:pt x="3781" y="5657"/>
                    <a:pt x="3875" y="5657"/>
                    <a:pt x="3969" y="5657"/>
                  </a:cubicBezTo>
                  <a:cubicBezTo>
                    <a:pt x="4250" y="5688"/>
                    <a:pt x="4438" y="5782"/>
                    <a:pt x="4500" y="6094"/>
                  </a:cubicBezTo>
                  <a:cubicBezTo>
                    <a:pt x="4594" y="6469"/>
                    <a:pt x="4844" y="6750"/>
                    <a:pt x="5250" y="7000"/>
                  </a:cubicBezTo>
                  <a:cubicBezTo>
                    <a:pt x="5406" y="7094"/>
                    <a:pt x="5531" y="7156"/>
                    <a:pt x="5563" y="7313"/>
                  </a:cubicBezTo>
                  <a:cubicBezTo>
                    <a:pt x="5563" y="7375"/>
                    <a:pt x="5594" y="7407"/>
                    <a:pt x="5594" y="7438"/>
                  </a:cubicBezTo>
                  <a:cubicBezTo>
                    <a:pt x="5625" y="7438"/>
                    <a:pt x="5625" y="7438"/>
                    <a:pt x="5625" y="7469"/>
                  </a:cubicBezTo>
                  <a:cubicBezTo>
                    <a:pt x="5656" y="7469"/>
                    <a:pt x="5688" y="7500"/>
                    <a:pt x="5718" y="7500"/>
                  </a:cubicBezTo>
                  <a:cubicBezTo>
                    <a:pt x="5749" y="7500"/>
                    <a:pt x="5780" y="7469"/>
                    <a:pt x="5780" y="7438"/>
                  </a:cubicBezTo>
                  <a:cubicBezTo>
                    <a:pt x="5780" y="7407"/>
                    <a:pt x="5780" y="7407"/>
                    <a:pt x="5780" y="7375"/>
                  </a:cubicBezTo>
                  <a:lnTo>
                    <a:pt x="5812" y="7344"/>
                  </a:lnTo>
                  <a:cubicBezTo>
                    <a:pt x="5812" y="7313"/>
                    <a:pt x="5843" y="7282"/>
                    <a:pt x="5874" y="7250"/>
                  </a:cubicBezTo>
                  <a:cubicBezTo>
                    <a:pt x="5905" y="7250"/>
                    <a:pt x="5937" y="7282"/>
                    <a:pt x="5937" y="7282"/>
                  </a:cubicBezTo>
                  <a:cubicBezTo>
                    <a:pt x="5937" y="7469"/>
                    <a:pt x="5937" y="7657"/>
                    <a:pt x="5937" y="7844"/>
                  </a:cubicBezTo>
                  <a:cubicBezTo>
                    <a:pt x="5937" y="7907"/>
                    <a:pt x="5937" y="8000"/>
                    <a:pt x="5937" y="8063"/>
                  </a:cubicBezTo>
                  <a:lnTo>
                    <a:pt x="5937" y="8063"/>
                  </a:lnTo>
                  <a:cubicBezTo>
                    <a:pt x="5905" y="8063"/>
                    <a:pt x="5905" y="8063"/>
                    <a:pt x="5905" y="8063"/>
                  </a:cubicBezTo>
                  <a:cubicBezTo>
                    <a:pt x="5531" y="8188"/>
                    <a:pt x="5188" y="8125"/>
                    <a:pt x="4906" y="7844"/>
                  </a:cubicBezTo>
                  <a:cubicBezTo>
                    <a:pt x="4844" y="7750"/>
                    <a:pt x="4781" y="7688"/>
                    <a:pt x="4688" y="7657"/>
                  </a:cubicBezTo>
                  <a:cubicBezTo>
                    <a:pt x="4656" y="7594"/>
                    <a:pt x="4594" y="7594"/>
                    <a:pt x="4563" y="7594"/>
                  </a:cubicBezTo>
                  <a:cubicBezTo>
                    <a:pt x="4531" y="7594"/>
                    <a:pt x="4531" y="7594"/>
                    <a:pt x="4500" y="7594"/>
                  </a:cubicBezTo>
                  <a:cubicBezTo>
                    <a:pt x="4469" y="7594"/>
                    <a:pt x="4438" y="7625"/>
                    <a:pt x="4406" y="7719"/>
                  </a:cubicBezTo>
                  <a:cubicBezTo>
                    <a:pt x="4344" y="7875"/>
                    <a:pt x="4281" y="8000"/>
                    <a:pt x="4125" y="8032"/>
                  </a:cubicBezTo>
                  <a:cubicBezTo>
                    <a:pt x="3875" y="8125"/>
                    <a:pt x="3688" y="8125"/>
                    <a:pt x="3500" y="8032"/>
                  </a:cubicBezTo>
                  <a:cubicBezTo>
                    <a:pt x="3219" y="7907"/>
                    <a:pt x="2969" y="7907"/>
                    <a:pt x="2719" y="7969"/>
                  </a:cubicBezTo>
                  <a:cubicBezTo>
                    <a:pt x="2500" y="8000"/>
                    <a:pt x="2281" y="7938"/>
                    <a:pt x="2063" y="7750"/>
                  </a:cubicBezTo>
                  <a:cubicBezTo>
                    <a:pt x="2031" y="7750"/>
                    <a:pt x="1969" y="7688"/>
                    <a:pt x="1938" y="7657"/>
                  </a:cubicBezTo>
                  <a:cubicBezTo>
                    <a:pt x="1969" y="7625"/>
                    <a:pt x="2031" y="7594"/>
                    <a:pt x="2063" y="7563"/>
                  </a:cubicBezTo>
                  <a:cubicBezTo>
                    <a:pt x="2125" y="7532"/>
                    <a:pt x="2125" y="7532"/>
                    <a:pt x="2125" y="7532"/>
                  </a:cubicBezTo>
                  <a:cubicBezTo>
                    <a:pt x="2156" y="7500"/>
                    <a:pt x="2156" y="7469"/>
                    <a:pt x="2156" y="7438"/>
                  </a:cubicBezTo>
                  <a:cubicBezTo>
                    <a:pt x="2156" y="7407"/>
                    <a:pt x="2125" y="7375"/>
                    <a:pt x="2094" y="7375"/>
                  </a:cubicBezTo>
                  <a:cubicBezTo>
                    <a:pt x="2094" y="7344"/>
                    <a:pt x="2063" y="7344"/>
                    <a:pt x="2063" y="7344"/>
                  </a:cubicBezTo>
                  <a:cubicBezTo>
                    <a:pt x="2031" y="7344"/>
                    <a:pt x="1969" y="7313"/>
                    <a:pt x="1938" y="7313"/>
                  </a:cubicBezTo>
                  <a:cubicBezTo>
                    <a:pt x="1406" y="7344"/>
                    <a:pt x="1125" y="7094"/>
                    <a:pt x="1000" y="6625"/>
                  </a:cubicBezTo>
                  <a:cubicBezTo>
                    <a:pt x="938" y="6344"/>
                    <a:pt x="969" y="6282"/>
                    <a:pt x="1250" y="6188"/>
                  </a:cubicBezTo>
                  <a:cubicBezTo>
                    <a:pt x="1281" y="6188"/>
                    <a:pt x="1313" y="6157"/>
                    <a:pt x="1375" y="6157"/>
                  </a:cubicBezTo>
                  <a:cubicBezTo>
                    <a:pt x="1375" y="6125"/>
                    <a:pt x="1375" y="6125"/>
                    <a:pt x="1406" y="6125"/>
                  </a:cubicBezTo>
                  <a:cubicBezTo>
                    <a:pt x="1438" y="6094"/>
                    <a:pt x="1469" y="6063"/>
                    <a:pt x="1469" y="6032"/>
                  </a:cubicBezTo>
                  <a:cubicBezTo>
                    <a:pt x="1438" y="6000"/>
                    <a:pt x="1438" y="5969"/>
                    <a:pt x="1375" y="5969"/>
                  </a:cubicBezTo>
                  <a:cubicBezTo>
                    <a:pt x="1375" y="5938"/>
                    <a:pt x="1344" y="5938"/>
                    <a:pt x="1344" y="5938"/>
                  </a:cubicBezTo>
                  <a:cubicBezTo>
                    <a:pt x="1281" y="5938"/>
                    <a:pt x="1250" y="5907"/>
                    <a:pt x="1188" y="5907"/>
                  </a:cubicBezTo>
                  <a:cubicBezTo>
                    <a:pt x="969" y="5938"/>
                    <a:pt x="781" y="5875"/>
                    <a:pt x="656" y="5719"/>
                  </a:cubicBezTo>
                  <a:cubicBezTo>
                    <a:pt x="563" y="5625"/>
                    <a:pt x="500" y="5532"/>
                    <a:pt x="500" y="5407"/>
                  </a:cubicBezTo>
                  <a:cubicBezTo>
                    <a:pt x="500" y="5313"/>
                    <a:pt x="531" y="5250"/>
                    <a:pt x="625" y="5157"/>
                  </a:cubicBezTo>
                  <a:cubicBezTo>
                    <a:pt x="750" y="5032"/>
                    <a:pt x="750" y="4938"/>
                    <a:pt x="688" y="4782"/>
                  </a:cubicBezTo>
                  <a:cubicBezTo>
                    <a:pt x="500" y="4375"/>
                    <a:pt x="563" y="3938"/>
                    <a:pt x="813" y="3532"/>
                  </a:cubicBezTo>
                  <a:cubicBezTo>
                    <a:pt x="875" y="3469"/>
                    <a:pt x="938" y="3375"/>
                    <a:pt x="1063" y="3344"/>
                  </a:cubicBezTo>
                  <a:cubicBezTo>
                    <a:pt x="1094" y="3313"/>
                    <a:pt x="1188" y="3250"/>
                    <a:pt x="1156" y="3188"/>
                  </a:cubicBezTo>
                  <a:cubicBezTo>
                    <a:pt x="1156" y="3125"/>
                    <a:pt x="1094" y="3094"/>
                    <a:pt x="1063" y="3094"/>
                  </a:cubicBezTo>
                  <a:cubicBezTo>
                    <a:pt x="1063" y="3063"/>
                    <a:pt x="1063" y="3000"/>
                    <a:pt x="1063" y="3000"/>
                  </a:cubicBezTo>
                  <a:cubicBezTo>
                    <a:pt x="1094" y="2938"/>
                    <a:pt x="1125" y="2907"/>
                    <a:pt x="1156" y="2844"/>
                  </a:cubicBezTo>
                  <a:cubicBezTo>
                    <a:pt x="1313" y="2563"/>
                    <a:pt x="1438" y="2344"/>
                    <a:pt x="1781" y="2344"/>
                  </a:cubicBezTo>
                  <a:cubicBezTo>
                    <a:pt x="1844" y="2344"/>
                    <a:pt x="1906" y="2282"/>
                    <a:pt x="1938" y="2250"/>
                  </a:cubicBezTo>
                  <a:close/>
                  <a:moveTo>
                    <a:pt x="11812" y="3219"/>
                  </a:moveTo>
                  <a:lnTo>
                    <a:pt x="11812" y="3219"/>
                  </a:lnTo>
                  <a:cubicBezTo>
                    <a:pt x="11812" y="3250"/>
                    <a:pt x="11780" y="3250"/>
                    <a:pt x="11749" y="3282"/>
                  </a:cubicBezTo>
                  <a:cubicBezTo>
                    <a:pt x="11718" y="3344"/>
                    <a:pt x="11718" y="3344"/>
                    <a:pt x="11718" y="3344"/>
                  </a:cubicBezTo>
                  <a:cubicBezTo>
                    <a:pt x="11687" y="3344"/>
                    <a:pt x="11687" y="3407"/>
                    <a:pt x="11718" y="3438"/>
                  </a:cubicBezTo>
                  <a:cubicBezTo>
                    <a:pt x="11718" y="3469"/>
                    <a:pt x="11780" y="3469"/>
                    <a:pt x="11812" y="3469"/>
                  </a:cubicBezTo>
                  <a:lnTo>
                    <a:pt x="11843" y="3469"/>
                  </a:lnTo>
                  <a:cubicBezTo>
                    <a:pt x="11905" y="3469"/>
                    <a:pt x="11968" y="3438"/>
                    <a:pt x="11999" y="3407"/>
                  </a:cubicBezTo>
                  <a:cubicBezTo>
                    <a:pt x="12030" y="3344"/>
                    <a:pt x="12062" y="3344"/>
                    <a:pt x="12093" y="3344"/>
                  </a:cubicBezTo>
                  <a:cubicBezTo>
                    <a:pt x="12124" y="3344"/>
                    <a:pt x="12155" y="3375"/>
                    <a:pt x="12187" y="3438"/>
                  </a:cubicBezTo>
                  <a:cubicBezTo>
                    <a:pt x="12187" y="3469"/>
                    <a:pt x="12218" y="3500"/>
                    <a:pt x="12249" y="3532"/>
                  </a:cubicBezTo>
                  <a:cubicBezTo>
                    <a:pt x="12280" y="3594"/>
                    <a:pt x="12312" y="3657"/>
                    <a:pt x="12312" y="3719"/>
                  </a:cubicBezTo>
                  <a:cubicBezTo>
                    <a:pt x="12280" y="3750"/>
                    <a:pt x="12249" y="3782"/>
                    <a:pt x="12218" y="3813"/>
                  </a:cubicBezTo>
                  <a:cubicBezTo>
                    <a:pt x="12187" y="3813"/>
                    <a:pt x="12155" y="3844"/>
                    <a:pt x="12155" y="3875"/>
                  </a:cubicBezTo>
                  <a:cubicBezTo>
                    <a:pt x="12155" y="3907"/>
                    <a:pt x="12187" y="4000"/>
                    <a:pt x="12218" y="4063"/>
                  </a:cubicBezTo>
                  <a:cubicBezTo>
                    <a:pt x="12562" y="4438"/>
                    <a:pt x="12562" y="4469"/>
                    <a:pt x="12218" y="4907"/>
                  </a:cubicBezTo>
                  <a:cubicBezTo>
                    <a:pt x="12218" y="4907"/>
                    <a:pt x="12093" y="5063"/>
                    <a:pt x="12187" y="5157"/>
                  </a:cubicBezTo>
                  <a:cubicBezTo>
                    <a:pt x="12374" y="5375"/>
                    <a:pt x="12280" y="5594"/>
                    <a:pt x="12218" y="5813"/>
                  </a:cubicBezTo>
                  <a:cubicBezTo>
                    <a:pt x="12187" y="5875"/>
                    <a:pt x="12155" y="5938"/>
                    <a:pt x="12155" y="5969"/>
                  </a:cubicBezTo>
                  <a:cubicBezTo>
                    <a:pt x="12155" y="6000"/>
                    <a:pt x="12155" y="6032"/>
                    <a:pt x="12187" y="6063"/>
                  </a:cubicBezTo>
                  <a:cubicBezTo>
                    <a:pt x="12218" y="6094"/>
                    <a:pt x="12249" y="6094"/>
                    <a:pt x="12280" y="6063"/>
                  </a:cubicBezTo>
                  <a:cubicBezTo>
                    <a:pt x="12655" y="5875"/>
                    <a:pt x="12562" y="5469"/>
                    <a:pt x="12530" y="5344"/>
                  </a:cubicBezTo>
                  <a:cubicBezTo>
                    <a:pt x="12468" y="5125"/>
                    <a:pt x="12530" y="5000"/>
                    <a:pt x="12687" y="4844"/>
                  </a:cubicBezTo>
                  <a:cubicBezTo>
                    <a:pt x="12718" y="4813"/>
                    <a:pt x="12749" y="4813"/>
                    <a:pt x="12749" y="4813"/>
                  </a:cubicBezTo>
                  <a:cubicBezTo>
                    <a:pt x="12749" y="4813"/>
                    <a:pt x="12749" y="4813"/>
                    <a:pt x="12780" y="4875"/>
                  </a:cubicBezTo>
                  <a:cubicBezTo>
                    <a:pt x="12874" y="5032"/>
                    <a:pt x="12843" y="5188"/>
                    <a:pt x="12780" y="5375"/>
                  </a:cubicBezTo>
                  <a:lnTo>
                    <a:pt x="12780" y="5375"/>
                  </a:lnTo>
                  <a:cubicBezTo>
                    <a:pt x="12749" y="5407"/>
                    <a:pt x="12749" y="5438"/>
                    <a:pt x="12749" y="5438"/>
                  </a:cubicBezTo>
                  <a:cubicBezTo>
                    <a:pt x="12718" y="5532"/>
                    <a:pt x="12655" y="5625"/>
                    <a:pt x="12687" y="5719"/>
                  </a:cubicBezTo>
                  <a:cubicBezTo>
                    <a:pt x="12812" y="6125"/>
                    <a:pt x="12718" y="6469"/>
                    <a:pt x="12405" y="6750"/>
                  </a:cubicBezTo>
                  <a:cubicBezTo>
                    <a:pt x="12343" y="6782"/>
                    <a:pt x="12343" y="6844"/>
                    <a:pt x="12343" y="6875"/>
                  </a:cubicBezTo>
                  <a:lnTo>
                    <a:pt x="12312" y="6907"/>
                  </a:lnTo>
                  <a:cubicBezTo>
                    <a:pt x="12312" y="6938"/>
                    <a:pt x="12312" y="6969"/>
                    <a:pt x="12343" y="7000"/>
                  </a:cubicBezTo>
                  <a:cubicBezTo>
                    <a:pt x="12374" y="7032"/>
                    <a:pt x="12405" y="7032"/>
                    <a:pt x="12437" y="7032"/>
                  </a:cubicBezTo>
                  <a:lnTo>
                    <a:pt x="12437" y="7032"/>
                  </a:lnTo>
                  <a:cubicBezTo>
                    <a:pt x="12468" y="7032"/>
                    <a:pt x="12468" y="7000"/>
                    <a:pt x="12499" y="7000"/>
                  </a:cubicBezTo>
                  <a:lnTo>
                    <a:pt x="12499" y="7032"/>
                  </a:lnTo>
                  <a:cubicBezTo>
                    <a:pt x="12374" y="7375"/>
                    <a:pt x="12155" y="7563"/>
                    <a:pt x="11780" y="7688"/>
                  </a:cubicBezTo>
                  <a:cubicBezTo>
                    <a:pt x="11718" y="7688"/>
                    <a:pt x="11687" y="7719"/>
                    <a:pt x="11655" y="7750"/>
                  </a:cubicBezTo>
                  <a:lnTo>
                    <a:pt x="11624" y="7782"/>
                  </a:lnTo>
                  <a:cubicBezTo>
                    <a:pt x="11593" y="7813"/>
                    <a:pt x="11593" y="7844"/>
                    <a:pt x="11593" y="7875"/>
                  </a:cubicBezTo>
                  <a:cubicBezTo>
                    <a:pt x="11624" y="7907"/>
                    <a:pt x="11655" y="7938"/>
                    <a:pt x="11687" y="7938"/>
                  </a:cubicBezTo>
                  <a:lnTo>
                    <a:pt x="11718" y="7938"/>
                  </a:lnTo>
                  <a:cubicBezTo>
                    <a:pt x="11749" y="7938"/>
                    <a:pt x="11749" y="7938"/>
                    <a:pt x="11749" y="7938"/>
                  </a:cubicBezTo>
                  <a:cubicBezTo>
                    <a:pt x="11749" y="7969"/>
                    <a:pt x="11749" y="7969"/>
                    <a:pt x="11749" y="8000"/>
                  </a:cubicBezTo>
                  <a:cubicBezTo>
                    <a:pt x="11687" y="8094"/>
                    <a:pt x="11530" y="8282"/>
                    <a:pt x="11280" y="8282"/>
                  </a:cubicBezTo>
                  <a:cubicBezTo>
                    <a:pt x="11062" y="8250"/>
                    <a:pt x="10874" y="8188"/>
                    <a:pt x="10655" y="8157"/>
                  </a:cubicBezTo>
                  <a:cubicBezTo>
                    <a:pt x="10562" y="8125"/>
                    <a:pt x="10468" y="8125"/>
                    <a:pt x="10374" y="8094"/>
                  </a:cubicBezTo>
                  <a:cubicBezTo>
                    <a:pt x="10343" y="8094"/>
                    <a:pt x="10312" y="8094"/>
                    <a:pt x="10280" y="8157"/>
                  </a:cubicBezTo>
                  <a:cubicBezTo>
                    <a:pt x="10280" y="8188"/>
                    <a:pt x="10280" y="8219"/>
                    <a:pt x="10312" y="8250"/>
                  </a:cubicBezTo>
                  <a:cubicBezTo>
                    <a:pt x="10312" y="8250"/>
                    <a:pt x="10312" y="8282"/>
                    <a:pt x="10343" y="8282"/>
                  </a:cubicBezTo>
                  <a:cubicBezTo>
                    <a:pt x="10374" y="8313"/>
                    <a:pt x="10405" y="8344"/>
                    <a:pt x="10437" y="8375"/>
                  </a:cubicBezTo>
                  <a:cubicBezTo>
                    <a:pt x="10468" y="8406"/>
                    <a:pt x="10530" y="8437"/>
                    <a:pt x="10593" y="8468"/>
                  </a:cubicBezTo>
                  <a:cubicBezTo>
                    <a:pt x="10530" y="8531"/>
                    <a:pt x="10468" y="8562"/>
                    <a:pt x="10437" y="8593"/>
                  </a:cubicBezTo>
                  <a:cubicBezTo>
                    <a:pt x="10155" y="8718"/>
                    <a:pt x="9905" y="8687"/>
                    <a:pt x="9624" y="8593"/>
                  </a:cubicBezTo>
                  <a:cubicBezTo>
                    <a:pt x="9593" y="8593"/>
                    <a:pt x="9562" y="8593"/>
                    <a:pt x="9562" y="8562"/>
                  </a:cubicBezTo>
                  <a:cubicBezTo>
                    <a:pt x="9562" y="8531"/>
                    <a:pt x="9562" y="8499"/>
                    <a:pt x="9593" y="8468"/>
                  </a:cubicBezTo>
                  <a:cubicBezTo>
                    <a:pt x="9655" y="8406"/>
                    <a:pt x="9718" y="8313"/>
                    <a:pt x="9749" y="8250"/>
                  </a:cubicBezTo>
                  <a:cubicBezTo>
                    <a:pt x="9812" y="8157"/>
                    <a:pt x="9874" y="8094"/>
                    <a:pt x="9937" y="8000"/>
                  </a:cubicBezTo>
                  <a:lnTo>
                    <a:pt x="9968" y="8000"/>
                  </a:lnTo>
                  <a:cubicBezTo>
                    <a:pt x="9999" y="8032"/>
                    <a:pt x="10030" y="8032"/>
                    <a:pt x="10062" y="8032"/>
                  </a:cubicBezTo>
                  <a:cubicBezTo>
                    <a:pt x="10093" y="8032"/>
                    <a:pt x="10093" y="8032"/>
                    <a:pt x="10124" y="8000"/>
                  </a:cubicBezTo>
                  <a:cubicBezTo>
                    <a:pt x="10155" y="7969"/>
                    <a:pt x="10155" y="7938"/>
                    <a:pt x="10155" y="7938"/>
                  </a:cubicBezTo>
                  <a:cubicBezTo>
                    <a:pt x="10155" y="7907"/>
                    <a:pt x="10155" y="7907"/>
                    <a:pt x="10155" y="7875"/>
                  </a:cubicBezTo>
                  <a:cubicBezTo>
                    <a:pt x="10124" y="7844"/>
                    <a:pt x="10124" y="7782"/>
                    <a:pt x="10124" y="7750"/>
                  </a:cubicBezTo>
                  <a:cubicBezTo>
                    <a:pt x="10030" y="7438"/>
                    <a:pt x="10124" y="7219"/>
                    <a:pt x="10374" y="7094"/>
                  </a:cubicBezTo>
                  <a:cubicBezTo>
                    <a:pt x="10405" y="7094"/>
                    <a:pt x="10437" y="7094"/>
                    <a:pt x="10468" y="7125"/>
                  </a:cubicBezTo>
                  <a:cubicBezTo>
                    <a:pt x="10499" y="7125"/>
                    <a:pt x="10562" y="7156"/>
                    <a:pt x="10593" y="7188"/>
                  </a:cubicBezTo>
                  <a:cubicBezTo>
                    <a:pt x="10687" y="7219"/>
                    <a:pt x="10780" y="7282"/>
                    <a:pt x="10874" y="7313"/>
                  </a:cubicBezTo>
                  <a:cubicBezTo>
                    <a:pt x="10937" y="7344"/>
                    <a:pt x="11030" y="7313"/>
                    <a:pt x="11124" y="7313"/>
                  </a:cubicBezTo>
                  <a:cubicBezTo>
                    <a:pt x="11124" y="7282"/>
                    <a:pt x="11155" y="7282"/>
                    <a:pt x="11187" y="7282"/>
                  </a:cubicBezTo>
                  <a:cubicBezTo>
                    <a:pt x="11249" y="7282"/>
                    <a:pt x="11280" y="7250"/>
                    <a:pt x="11280" y="7188"/>
                  </a:cubicBezTo>
                  <a:cubicBezTo>
                    <a:pt x="11280" y="7156"/>
                    <a:pt x="11249" y="7125"/>
                    <a:pt x="11218" y="7125"/>
                  </a:cubicBezTo>
                  <a:cubicBezTo>
                    <a:pt x="11187" y="7094"/>
                    <a:pt x="11155" y="7094"/>
                    <a:pt x="11124" y="7094"/>
                  </a:cubicBezTo>
                  <a:cubicBezTo>
                    <a:pt x="11062" y="7063"/>
                    <a:pt x="11030" y="7063"/>
                    <a:pt x="10968" y="7032"/>
                  </a:cubicBezTo>
                  <a:cubicBezTo>
                    <a:pt x="10718" y="6969"/>
                    <a:pt x="10593" y="6875"/>
                    <a:pt x="10562" y="6782"/>
                  </a:cubicBezTo>
                  <a:cubicBezTo>
                    <a:pt x="10499" y="6657"/>
                    <a:pt x="10499" y="6500"/>
                    <a:pt x="10593" y="6282"/>
                  </a:cubicBezTo>
                  <a:cubicBezTo>
                    <a:pt x="10593" y="6250"/>
                    <a:pt x="10624" y="6219"/>
                    <a:pt x="10624" y="6188"/>
                  </a:cubicBezTo>
                  <a:cubicBezTo>
                    <a:pt x="10687" y="6000"/>
                    <a:pt x="10718" y="5875"/>
                    <a:pt x="10937" y="5907"/>
                  </a:cubicBezTo>
                  <a:cubicBezTo>
                    <a:pt x="11030" y="5907"/>
                    <a:pt x="11062" y="5844"/>
                    <a:pt x="11062" y="5813"/>
                  </a:cubicBezTo>
                  <a:cubicBezTo>
                    <a:pt x="11093" y="5750"/>
                    <a:pt x="11062" y="5688"/>
                    <a:pt x="10999" y="5625"/>
                  </a:cubicBezTo>
                  <a:cubicBezTo>
                    <a:pt x="10968" y="5625"/>
                    <a:pt x="10968" y="5625"/>
                    <a:pt x="10968" y="5625"/>
                  </a:cubicBezTo>
                  <a:cubicBezTo>
                    <a:pt x="10905" y="5594"/>
                    <a:pt x="10874" y="5563"/>
                    <a:pt x="10843" y="5500"/>
                  </a:cubicBezTo>
                  <a:cubicBezTo>
                    <a:pt x="10718" y="5375"/>
                    <a:pt x="10687" y="5250"/>
                    <a:pt x="10780" y="5157"/>
                  </a:cubicBezTo>
                  <a:cubicBezTo>
                    <a:pt x="10812" y="5063"/>
                    <a:pt x="10843" y="4969"/>
                    <a:pt x="10843" y="4907"/>
                  </a:cubicBezTo>
                  <a:cubicBezTo>
                    <a:pt x="10843" y="4782"/>
                    <a:pt x="10874" y="4719"/>
                    <a:pt x="10968" y="4688"/>
                  </a:cubicBezTo>
                  <a:cubicBezTo>
                    <a:pt x="10999" y="4688"/>
                    <a:pt x="11030" y="4657"/>
                    <a:pt x="11062" y="4657"/>
                  </a:cubicBezTo>
                  <a:cubicBezTo>
                    <a:pt x="11093" y="4657"/>
                    <a:pt x="11093" y="4625"/>
                    <a:pt x="11124" y="4625"/>
                  </a:cubicBezTo>
                  <a:cubicBezTo>
                    <a:pt x="11155" y="4625"/>
                    <a:pt x="11155" y="4594"/>
                    <a:pt x="11155" y="4563"/>
                  </a:cubicBezTo>
                  <a:cubicBezTo>
                    <a:pt x="11155" y="4532"/>
                    <a:pt x="11155" y="4500"/>
                    <a:pt x="11124" y="4469"/>
                  </a:cubicBezTo>
                  <a:cubicBezTo>
                    <a:pt x="11093" y="4469"/>
                    <a:pt x="11093" y="4469"/>
                    <a:pt x="11062" y="4438"/>
                  </a:cubicBezTo>
                  <a:cubicBezTo>
                    <a:pt x="11030" y="4438"/>
                    <a:pt x="10999" y="4438"/>
                    <a:pt x="10999" y="4407"/>
                  </a:cubicBezTo>
                  <a:cubicBezTo>
                    <a:pt x="10937" y="4375"/>
                    <a:pt x="10874" y="4313"/>
                    <a:pt x="10843" y="4250"/>
                  </a:cubicBezTo>
                  <a:cubicBezTo>
                    <a:pt x="10812" y="4250"/>
                    <a:pt x="10812" y="4188"/>
                    <a:pt x="10780" y="4157"/>
                  </a:cubicBezTo>
                  <a:cubicBezTo>
                    <a:pt x="10780" y="4125"/>
                    <a:pt x="10780" y="4094"/>
                    <a:pt x="10749" y="4063"/>
                  </a:cubicBezTo>
                  <a:cubicBezTo>
                    <a:pt x="10562" y="3688"/>
                    <a:pt x="10562" y="3688"/>
                    <a:pt x="10874" y="3344"/>
                  </a:cubicBezTo>
                  <a:cubicBezTo>
                    <a:pt x="10905" y="3344"/>
                    <a:pt x="10937" y="3282"/>
                    <a:pt x="10937" y="3250"/>
                  </a:cubicBezTo>
                  <a:cubicBezTo>
                    <a:pt x="10937" y="3250"/>
                    <a:pt x="10968" y="3250"/>
                    <a:pt x="10968" y="3219"/>
                  </a:cubicBezTo>
                  <a:cubicBezTo>
                    <a:pt x="10968" y="3188"/>
                    <a:pt x="10968" y="3157"/>
                    <a:pt x="10968" y="3125"/>
                  </a:cubicBezTo>
                  <a:cubicBezTo>
                    <a:pt x="10937" y="3094"/>
                    <a:pt x="10905" y="3094"/>
                    <a:pt x="10874" y="3094"/>
                  </a:cubicBezTo>
                  <a:lnTo>
                    <a:pt x="10843" y="3094"/>
                  </a:lnTo>
                  <a:cubicBezTo>
                    <a:pt x="10812" y="3094"/>
                    <a:pt x="10749" y="3094"/>
                    <a:pt x="10718" y="3125"/>
                  </a:cubicBezTo>
                  <a:cubicBezTo>
                    <a:pt x="10687" y="3157"/>
                    <a:pt x="10687" y="3157"/>
                    <a:pt x="10687" y="3157"/>
                  </a:cubicBezTo>
                  <a:cubicBezTo>
                    <a:pt x="10655" y="3157"/>
                    <a:pt x="10655" y="3125"/>
                    <a:pt x="10655" y="3063"/>
                  </a:cubicBezTo>
                  <a:cubicBezTo>
                    <a:pt x="10530" y="2719"/>
                    <a:pt x="10405" y="2500"/>
                    <a:pt x="10187" y="2344"/>
                  </a:cubicBezTo>
                  <a:cubicBezTo>
                    <a:pt x="10124" y="2282"/>
                    <a:pt x="10062" y="2250"/>
                    <a:pt x="9999" y="2219"/>
                  </a:cubicBezTo>
                  <a:cubicBezTo>
                    <a:pt x="9937" y="2188"/>
                    <a:pt x="9843" y="2125"/>
                    <a:pt x="9780" y="2063"/>
                  </a:cubicBezTo>
                  <a:cubicBezTo>
                    <a:pt x="9749" y="2032"/>
                    <a:pt x="9718" y="1938"/>
                    <a:pt x="9687" y="1875"/>
                  </a:cubicBezTo>
                  <a:cubicBezTo>
                    <a:pt x="9655" y="1782"/>
                    <a:pt x="9655" y="1719"/>
                    <a:pt x="9593" y="1657"/>
                  </a:cubicBezTo>
                  <a:cubicBezTo>
                    <a:pt x="9530" y="1532"/>
                    <a:pt x="9437" y="1375"/>
                    <a:pt x="9280" y="1344"/>
                  </a:cubicBezTo>
                  <a:cubicBezTo>
                    <a:pt x="9062" y="1250"/>
                    <a:pt x="8874" y="1125"/>
                    <a:pt x="8718" y="938"/>
                  </a:cubicBezTo>
                  <a:cubicBezTo>
                    <a:pt x="8499" y="782"/>
                    <a:pt x="8312" y="594"/>
                    <a:pt x="8062" y="532"/>
                  </a:cubicBezTo>
                  <a:cubicBezTo>
                    <a:pt x="7999" y="500"/>
                    <a:pt x="7968" y="500"/>
                    <a:pt x="7905" y="469"/>
                  </a:cubicBezTo>
                  <a:lnTo>
                    <a:pt x="7937" y="469"/>
                  </a:lnTo>
                  <a:cubicBezTo>
                    <a:pt x="7999" y="500"/>
                    <a:pt x="8030" y="500"/>
                    <a:pt x="8093" y="500"/>
                  </a:cubicBezTo>
                  <a:cubicBezTo>
                    <a:pt x="8530" y="532"/>
                    <a:pt x="8905" y="719"/>
                    <a:pt x="9218" y="1000"/>
                  </a:cubicBezTo>
                  <a:cubicBezTo>
                    <a:pt x="9374" y="1125"/>
                    <a:pt x="9562" y="1188"/>
                    <a:pt x="9749" y="1219"/>
                  </a:cubicBezTo>
                  <a:cubicBezTo>
                    <a:pt x="10249" y="1219"/>
                    <a:pt x="10593" y="1438"/>
                    <a:pt x="10780" y="1844"/>
                  </a:cubicBezTo>
                  <a:cubicBezTo>
                    <a:pt x="10780" y="1844"/>
                    <a:pt x="10812" y="1907"/>
                    <a:pt x="10874" y="1938"/>
                  </a:cubicBezTo>
                  <a:cubicBezTo>
                    <a:pt x="10905" y="1938"/>
                    <a:pt x="10968" y="1907"/>
                    <a:pt x="10968" y="1907"/>
                  </a:cubicBezTo>
                  <a:lnTo>
                    <a:pt x="10968" y="1875"/>
                  </a:lnTo>
                  <a:cubicBezTo>
                    <a:pt x="11062" y="1875"/>
                    <a:pt x="11155" y="1907"/>
                    <a:pt x="11249" y="2000"/>
                  </a:cubicBezTo>
                  <a:cubicBezTo>
                    <a:pt x="11343" y="2094"/>
                    <a:pt x="11374" y="2188"/>
                    <a:pt x="11374" y="2250"/>
                  </a:cubicBezTo>
                  <a:lnTo>
                    <a:pt x="11343" y="2250"/>
                  </a:lnTo>
                  <a:cubicBezTo>
                    <a:pt x="11312" y="2250"/>
                    <a:pt x="11280" y="2250"/>
                    <a:pt x="11280" y="2250"/>
                  </a:cubicBezTo>
                  <a:cubicBezTo>
                    <a:pt x="11218" y="2219"/>
                    <a:pt x="11124" y="2219"/>
                    <a:pt x="11030" y="2250"/>
                  </a:cubicBezTo>
                  <a:cubicBezTo>
                    <a:pt x="10999" y="2250"/>
                    <a:pt x="10999" y="2282"/>
                    <a:pt x="10968" y="2344"/>
                  </a:cubicBezTo>
                  <a:cubicBezTo>
                    <a:pt x="10968" y="2375"/>
                    <a:pt x="10999" y="2407"/>
                    <a:pt x="11030" y="2407"/>
                  </a:cubicBezTo>
                  <a:cubicBezTo>
                    <a:pt x="11093" y="2438"/>
                    <a:pt x="11155" y="2469"/>
                    <a:pt x="11218" y="2469"/>
                  </a:cubicBezTo>
                  <a:cubicBezTo>
                    <a:pt x="11343" y="2532"/>
                    <a:pt x="11499" y="2594"/>
                    <a:pt x="11624" y="2657"/>
                  </a:cubicBezTo>
                  <a:cubicBezTo>
                    <a:pt x="11718" y="2688"/>
                    <a:pt x="11812" y="2750"/>
                    <a:pt x="11874" y="2844"/>
                  </a:cubicBezTo>
                  <a:cubicBezTo>
                    <a:pt x="11968" y="2938"/>
                    <a:pt x="12030" y="2969"/>
                    <a:pt x="11812" y="3219"/>
                  </a:cubicBezTo>
                  <a:close/>
                  <a:moveTo>
                    <a:pt x="6093" y="8094"/>
                  </a:moveTo>
                  <a:lnTo>
                    <a:pt x="6093" y="8094"/>
                  </a:lnTo>
                  <a:cubicBezTo>
                    <a:pt x="6249" y="7875"/>
                    <a:pt x="6249" y="7875"/>
                    <a:pt x="6249" y="7875"/>
                  </a:cubicBezTo>
                  <a:cubicBezTo>
                    <a:pt x="6280" y="7875"/>
                    <a:pt x="6280" y="7907"/>
                    <a:pt x="6280" y="7907"/>
                  </a:cubicBezTo>
                  <a:cubicBezTo>
                    <a:pt x="6343" y="7969"/>
                    <a:pt x="6405" y="8032"/>
                    <a:pt x="6468" y="8094"/>
                  </a:cubicBezTo>
                  <a:cubicBezTo>
                    <a:pt x="6937" y="8437"/>
                    <a:pt x="7405" y="8562"/>
                    <a:pt x="7905" y="8437"/>
                  </a:cubicBezTo>
                  <a:cubicBezTo>
                    <a:pt x="7905" y="8437"/>
                    <a:pt x="7937" y="8437"/>
                    <a:pt x="7968" y="8437"/>
                  </a:cubicBezTo>
                  <a:cubicBezTo>
                    <a:pt x="7999" y="8437"/>
                    <a:pt x="8062" y="8406"/>
                    <a:pt x="8093" y="8406"/>
                  </a:cubicBezTo>
                  <a:cubicBezTo>
                    <a:pt x="8155" y="8437"/>
                    <a:pt x="8218" y="8468"/>
                    <a:pt x="8280" y="8531"/>
                  </a:cubicBezTo>
                  <a:cubicBezTo>
                    <a:pt x="8218" y="8562"/>
                    <a:pt x="8187" y="8593"/>
                    <a:pt x="8124" y="8624"/>
                  </a:cubicBezTo>
                  <a:cubicBezTo>
                    <a:pt x="7437" y="9031"/>
                    <a:pt x="6562" y="8749"/>
                    <a:pt x="6062" y="8282"/>
                  </a:cubicBezTo>
                  <a:cubicBezTo>
                    <a:pt x="6062" y="8250"/>
                    <a:pt x="6030" y="8219"/>
                    <a:pt x="6030" y="8188"/>
                  </a:cubicBezTo>
                  <a:cubicBezTo>
                    <a:pt x="6030" y="8157"/>
                    <a:pt x="6030" y="8157"/>
                    <a:pt x="6030" y="8125"/>
                  </a:cubicBezTo>
                  <a:cubicBezTo>
                    <a:pt x="6062" y="8157"/>
                    <a:pt x="6062" y="8125"/>
                    <a:pt x="6093" y="8094"/>
                  </a:cubicBezTo>
                  <a:close/>
                  <a:moveTo>
                    <a:pt x="8499" y="8282"/>
                  </a:moveTo>
                  <a:lnTo>
                    <a:pt x="8499" y="8282"/>
                  </a:lnTo>
                  <a:cubicBezTo>
                    <a:pt x="8374" y="8250"/>
                    <a:pt x="8343" y="8219"/>
                    <a:pt x="8343" y="8219"/>
                  </a:cubicBezTo>
                  <a:cubicBezTo>
                    <a:pt x="8343" y="8188"/>
                    <a:pt x="8343" y="8157"/>
                    <a:pt x="8374" y="8032"/>
                  </a:cubicBezTo>
                  <a:cubicBezTo>
                    <a:pt x="8405" y="8032"/>
                    <a:pt x="8405" y="8032"/>
                    <a:pt x="8405" y="8000"/>
                  </a:cubicBezTo>
                  <a:cubicBezTo>
                    <a:pt x="8437" y="7969"/>
                    <a:pt x="8437" y="7938"/>
                    <a:pt x="8468" y="7907"/>
                  </a:cubicBezTo>
                  <a:cubicBezTo>
                    <a:pt x="8468" y="7844"/>
                    <a:pt x="8437" y="7813"/>
                    <a:pt x="8437" y="7782"/>
                  </a:cubicBezTo>
                  <a:lnTo>
                    <a:pt x="8437" y="7750"/>
                  </a:lnTo>
                  <a:cubicBezTo>
                    <a:pt x="8437" y="7719"/>
                    <a:pt x="8405" y="7688"/>
                    <a:pt x="8374" y="7688"/>
                  </a:cubicBezTo>
                  <a:lnTo>
                    <a:pt x="8343" y="7688"/>
                  </a:lnTo>
                  <a:cubicBezTo>
                    <a:pt x="8312" y="7688"/>
                    <a:pt x="8312" y="7688"/>
                    <a:pt x="8280" y="7719"/>
                  </a:cubicBezTo>
                  <a:cubicBezTo>
                    <a:pt x="8249" y="7719"/>
                    <a:pt x="8249" y="7719"/>
                    <a:pt x="8249" y="7719"/>
                  </a:cubicBezTo>
                  <a:cubicBezTo>
                    <a:pt x="8249" y="7750"/>
                    <a:pt x="8218" y="7750"/>
                    <a:pt x="8218" y="7782"/>
                  </a:cubicBezTo>
                  <a:cubicBezTo>
                    <a:pt x="7780" y="8282"/>
                    <a:pt x="7468" y="8313"/>
                    <a:pt x="6874" y="7969"/>
                  </a:cubicBezTo>
                  <a:cubicBezTo>
                    <a:pt x="6593" y="7813"/>
                    <a:pt x="6405" y="7594"/>
                    <a:pt x="6249" y="7282"/>
                  </a:cubicBezTo>
                  <a:cubicBezTo>
                    <a:pt x="6249" y="7250"/>
                    <a:pt x="6218" y="7250"/>
                    <a:pt x="6218" y="7219"/>
                  </a:cubicBezTo>
                  <a:cubicBezTo>
                    <a:pt x="6249" y="7219"/>
                    <a:pt x="6249" y="7219"/>
                    <a:pt x="6280" y="7219"/>
                  </a:cubicBezTo>
                  <a:cubicBezTo>
                    <a:pt x="6405" y="7156"/>
                    <a:pt x="6562" y="7063"/>
                    <a:pt x="6593" y="6969"/>
                  </a:cubicBezTo>
                  <a:cubicBezTo>
                    <a:pt x="6624" y="6907"/>
                    <a:pt x="6655" y="6844"/>
                    <a:pt x="6718" y="6813"/>
                  </a:cubicBezTo>
                  <a:cubicBezTo>
                    <a:pt x="6749" y="6813"/>
                    <a:pt x="6812" y="6844"/>
                    <a:pt x="6905" y="6875"/>
                  </a:cubicBezTo>
                  <a:cubicBezTo>
                    <a:pt x="7124" y="7063"/>
                    <a:pt x="7343" y="7000"/>
                    <a:pt x="7530" y="6938"/>
                  </a:cubicBezTo>
                  <a:cubicBezTo>
                    <a:pt x="7562" y="6907"/>
                    <a:pt x="7624" y="6907"/>
                    <a:pt x="7655" y="6875"/>
                  </a:cubicBezTo>
                  <a:cubicBezTo>
                    <a:pt x="7905" y="6813"/>
                    <a:pt x="8093" y="6594"/>
                    <a:pt x="8093" y="6344"/>
                  </a:cubicBezTo>
                  <a:cubicBezTo>
                    <a:pt x="8124" y="6188"/>
                    <a:pt x="8155" y="6157"/>
                    <a:pt x="8343" y="6157"/>
                  </a:cubicBezTo>
                  <a:cubicBezTo>
                    <a:pt x="8437" y="6157"/>
                    <a:pt x="8437" y="6157"/>
                    <a:pt x="8437" y="6157"/>
                  </a:cubicBezTo>
                  <a:cubicBezTo>
                    <a:pt x="8655" y="6157"/>
                    <a:pt x="8874" y="6157"/>
                    <a:pt x="9062" y="6344"/>
                  </a:cubicBezTo>
                  <a:cubicBezTo>
                    <a:pt x="9312" y="6563"/>
                    <a:pt x="9655" y="6532"/>
                    <a:pt x="9968" y="6532"/>
                  </a:cubicBezTo>
                  <a:cubicBezTo>
                    <a:pt x="9999" y="6532"/>
                    <a:pt x="9999" y="6532"/>
                    <a:pt x="9999" y="6532"/>
                  </a:cubicBezTo>
                  <a:cubicBezTo>
                    <a:pt x="10093" y="6532"/>
                    <a:pt x="10124" y="6532"/>
                    <a:pt x="10124" y="6563"/>
                  </a:cubicBezTo>
                  <a:cubicBezTo>
                    <a:pt x="10155" y="6563"/>
                    <a:pt x="10155" y="6594"/>
                    <a:pt x="10124" y="6688"/>
                  </a:cubicBezTo>
                  <a:cubicBezTo>
                    <a:pt x="10062" y="7000"/>
                    <a:pt x="9812" y="7156"/>
                    <a:pt x="9468" y="7125"/>
                  </a:cubicBezTo>
                  <a:cubicBezTo>
                    <a:pt x="9468" y="7125"/>
                    <a:pt x="9405" y="7125"/>
                    <a:pt x="9374" y="7094"/>
                  </a:cubicBezTo>
                  <a:cubicBezTo>
                    <a:pt x="9343" y="7094"/>
                    <a:pt x="9280" y="7063"/>
                    <a:pt x="9218" y="7063"/>
                  </a:cubicBezTo>
                  <a:cubicBezTo>
                    <a:pt x="9124" y="7063"/>
                    <a:pt x="9030" y="7094"/>
                    <a:pt x="8937" y="7094"/>
                  </a:cubicBezTo>
                  <a:cubicBezTo>
                    <a:pt x="8905" y="7125"/>
                    <a:pt x="8874" y="7125"/>
                    <a:pt x="8843" y="7125"/>
                  </a:cubicBezTo>
                  <a:cubicBezTo>
                    <a:pt x="8812" y="7125"/>
                    <a:pt x="8780" y="7156"/>
                    <a:pt x="8780" y="7219"/>
                  </a:cubicBezTo>
                  <a:cubicBezTo>
                    <a:pt x="8780" y="7250"/>
                    <a:pt x="8812" y="7282"/>
                    <a:pt x="8843" y="7313"/>
                  </a:cubicBezTo>
                  <a:cubicBezTo>
                    <a:pt x="8874" y="7313"/>
                    <a:pt x="8905" y="7313"/>
                    <a:pt x="8937" y="7313"/>
                  </a:cubicBezTo>
                  <a:cubicBezTo>
                    <a:pt x="8999" y="7313"/>
                    <a:pt x="9062" y="7313"/>
                    <a:pt x="9124" y="7313"/>
                  </a:cubicBezTo>
                  <a:cubicBezTo>
                    <a:pt x="9187" y="7344"/>
                    <a:pt x="9249" y="7344"/>
                    <a:pt x="9280" y="7375"/>
                  </a:cubicBezTo>
                  <a:cubicBezTo>
                    <a:pt x="9343" y="7375"/>
                    <a:pt x="9374" y="7375"/>
                    <a:pt x="9437" y="7407"/>
                  </a:cubicBezTo>
                  <a:cubicBezTo>
                    <a:pt x="9499" y="7407"/>
                    <a:pt x="9655" y="7438"/>
                    <a:pt x="9687" y="7469"/>
                  </a:cubicBezTo>
                  <a:cubicBezTo>
                    <a:pt x="9687" y="7500"/>
                    <a:pt x="9655" y="7657"/>
                    <a:pt x="9624" y="7719"/>
                  </a:cubicBezTo>
                  <a:cubicBezTo>
                    <a:pt x="9530" y="8063"/>
                    <a:pt x="9187" y="8282"/>
                    <a:pt x="8687" y="8313"/>
                  </a:cubicBezTo>
                  <a:cubicBezTo>
                    <a:pt x="8687" y="8282"/>
                    <a:pt x="8687" y="8282"/>
                    <a:pt x="8655" y="8282"/>
                  </a:cubicBezTo>
                  <a:cubicBezTo>
                    <a:pt x="8593" y="8282"/>
                    <a:pt x="8562" y="8282"/>
                    <a:pt x="8499" y="82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325" name="Freeform 324"/>
            <p:cNvSpPr>
              <a:spLocks noChangeArrowheads="1"/>
            </p:cNvSpPr>
            <p:nvPr/>
          </p:nvSpPr>
          <p:spPr bwMode="auto">
            <a:xfrm>
              <a:off x="4601481" y="271121"/>
              <a:ext cx="1046162" cy="1103313"/>
            </a:xfrm>
            <a:custGeom>
              <a:avLst/>
              <a:gdLst>
                <a:gd name="T0" fmla="*/ 31 w 2907"/>
                <a:gd name="T1" fmla="*/ 2968 h 3063"/>
                <a:gd name="T2" fmla="*/ 62 w 2907"/>
                <a:gd name="T3" fmla="*/ 3062 h 3063"/>
                <a:gd name="T4" fmla="*/ 125 w 2907"/>
                <a:gd name="T5" fmla="*/ 3062 h 3063"/>
                <a:gd name="T6" fmla="*/ 594 w 2907"/>
                <a:gd name="T7" fmla="*/ 2843 h 3063"/>
                <a:gd name="T8" fmla="*/ 625 w 2907"/>
                <a:gd name="T9" fmla="*/ 2531 h 3063"/>
                <a:gd name="T10" fmla="*/ 1406 w 2907"/>
                <a:gd name="T11" fmla="*/ 1593 h 3063"/>
                <a:gd name="T12" fmla="*/ 1687 w 2907"/>
                <a:gd name="T13" fmla="*/ 1625 h 3063"/>
                <a:gd name="T14" fmla="*/ 1969 w 2907"/>
                <a:gd name="T15" fmla="*/ 1656 h 3063"/>
                <a:gd name="T16" fmla="*/ 1969 w 2907"/>
                <a:gd name="T17" fmla="*/ 1656 h 3063"/>
                <a:gd name="T18" fmla="*/ 2281 w 2907"/>
                <a:gd name="T19" fmla="*/ 2031 h 3063"/>
                <a:gd name="T20" fmla="*/ 2500 w 2907"/>
                <a:gd name="T21" fmla="*/ 2062 h 3063"/>
                <a:gd name="T22" fmla="*/ 2687 w 2907"/>
                <a:gd name="T23" fmla="*/ 1031 h 3063"/>
                <a:gd name="T24" fmla="*/ 2219 w 2907"/>
                <a:gd name="T25" fmla="*/ 500 h 3063"/>
                <a:gd name="T26" fmla="*/ 2312 w 2907"/>
                <a:gd name="T27" fmla="*/ 218 h 3063"/>
                <a:gd name="T28" fmla="*/ 2250 w 2907"/>
                <a:gd name="T29" fmla="*/ 93 h 3063"/>
                <a:gd name="T30" fmla="*/ 2125 w 2907"/>
                <a:gd name="T31" fmla="*/ 125 h 3063"/>
                <a:gd name="T32" fmla="*/ 1531 w 2907"/>
                <a:gd name="T33" fmla="*/ 468 h 3063"/>
                <a:gd name="T34" fmla="*/ 1406 w 2907"/>
                <a:gd name="T35" fmla="*/ 500 h 3063"/>
                <a:gd name="T36" fmla="*/ 1187 w 2907"/>
                <a:gd name="T37" fmla="*/ 250 h 3063"/>
                <a:gd name="T38" fmla="*/ 1187 w 2907"/>
                <a:gd name="T39" fmla="*/ 93 h 3063"/>
                <a:gd name="T40" fmla="*/ 1031 w 2907"/>
                <a:gd name="T41" fmla="*/ 31 h 3063"/>
                <a:gd name="T42" fmla="*/ 906 w 2907"/>
                <a:gd name="T43" fmla="*/ 187 h 3063"/>
                <a:gd name="T44" fmla="*/ 750 w 2907"/>
                <a:gd name="T45" fmla="*/ 625 h 3063"/>
                <a:gd name="T46" fmla="*/ 625 w 2907"/>
                <a:gd name="T47" fmla="*/ 750 h 3063"/>
                <a:gd name="T48" fmla="*/ 719 w 2907"/>
                <a:gd name="T49" fmla="*/ 906 h 3063"/>
                <a:gd name="T50" fmla="*/ 969 w 2907"/>
                <a:gd name="T51" fmla="*/ 843 h 3063"/>
                <a:gd name="T52" fmla="*/ 2531 w 2907"/>
                <a:gd name="T53" fmla="*/ 1312 h 3063"/>
                <a:gd name="T54" fmla="*/ 2281 w 2907"/>
                <a:gd name="T55" fmla="*/ 1562 h 3063"/>
                <a:gd name="T56" fmla="*/ 2062 w 2907"/>
                <a:gd name="T57" fmla="*/ 1500 h 3063"/>
                <a:gd name="T58" fmla="*/ 2000 w 2907"/>
                <a:gd name="T59" fmla="*/ 1468 h 3063"/>
                <a:gd name="T60" fmla="*/ 1719 w 2907"/>
                <a:gd name="T61" fmla="*/ 1312 h 3063"/>
                <a:gd name="T62" fmla="*/ 312 w 2907"/>
                <a:gd name="T63" fmla="*/ 2500 h 3063"/>
                <a:gd name="T64" fmla="*/ 125 w 2907"/>
                <a:gd name="T65" fmla="*/ 2781 h 3063"/>
                <a:gd name="T66" fmla="*/ 31 w 2907"/>
                <a:gd name="T67" fmla="*/ 2968 h 3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7" h="3063">
                  <a:moveTo>
                    <a:pt x="31" y="2968"/>
                  </a:moveTo>
                  <a:lnTo>
                    <a:pt x="31" y="2968"/>
                  </a:lnTo>
                  <a:cubicBezTo>
                    <a:pt x="31" y="2968"/>
                    <a:pt x="31" y="2968"/>
                    <a:pt x="31" y="3000"/>
                  </a:cubicBezTo>
                  <a:cubicBezTo>
                    <a:pt x="31" y="3000"/>
                    <a:pt x="31" y="3031"/>
                    <a:pt x="62" y="3062"/>
                  </a:cubicBezTo>
                  <a:lnTo>
                    <a:pt x="94" y="3062"/>
                  </a:lnTo>
                  <a:cubicBezTo>
                    <a:pt x="125" y="3062"/>
                    <a:pt x="125" y="3062"/>
                    <a:pt x="125" y="3062"/>
                  </a:cubicBezTo>
                  <a:cubicBezTo>
                    <a:pt x="187" y="3031"/>
                    <a:pt x="219" y="3031"/>
                    <a:pt x="250" y="3000"/>
                  </a:cubicBezTo>
                  <a:cubicBezTo>
                    <a:pt x="375" y="2968"/>
                    <a:pt x="469" y="2906"/>
                    <a:pt x="594" y="2843"/>
                  </a:cubicBezTo>
                  <a:cubicBezTo>
                    <a:pt x="656" y="2812"/>
                    <a:pt x="656" y="2687"/>
                    <a:pt x="625" y="2562"/>
                  </a:cubicBezTo>
                  <a:cubicBezTo>
                    <a:pt x="625" y="2531"/>
                    <a:pt x="625" y="2531"/>
                    <a:pt x="625" y="2531"/>
                  </a:cubicBezTo>
                  <a:cubicBezTo>
                    <a:pt x="562" y="2250"/>
                    <a:pt x="594" y="2000"/>
                    <a:pt x="750" y="1843"/>
                  </a:cubicBezTo>
                  <a:cubicBezTo>
                    <a:pt x="906" y="1656"/>
                    <a:pt x="1125" y="1562"/>
                    <a:pt x="1406" y="1593"/>
                  </a:cubicBezTo>
                  <a:cubicBezTo>
                    <a:pt x="1469" y="1593"/>
                    <a:pt x="1531" y="1593"/>
                    <a:pt x="1594" y="1593"/>
                  </a:cubicBezTo>
                  <a:cubicBezTo>
                    <a:pt x="1625" y="1593"/>
                    <a:pt x="1656" y="1625"/>
                    <a:pt x="1687" y="1625"/>
                  </a:cubicBezTo>
                  <a:cubicBezTo>
                    <a:pt x="1750" y="1625"/>
                    <a:pt x="1844" y="1625"/>
                    <a:pt x="1906" y="1656"/>
                  </a:cubicBezTo>
                  <a:cubicBezTo>
                    <a:pt x="1969" y="1656"/>
                    <a:pt x="1969" y="1656"/>
                    <a:pt x="1969" y="1656"/>
                  </a:cubicBezTo>
                  <a:lnTo>
                    <a:pt x="1969" y="1656"/>
                  </a:lnTo>
                  <a:lnTo>
                    <a:pt x="1969" y="1656"/>
                  </a:lnTo>
                  <a:cubicBezTo>
                    <a:pt x="2031" y="1718"/>
                    <a:pt x="2031" y="1718"/>
                    <a:pt x="2031" y="1718"/>
                  </a:cubicBezTo>
                  <a:cubicBezTo>
                    <a:pt x="2094" y="1812"/>
                    <a:pt x="2187" y="1937"/>
                    <a:pt x="2281" y="2031"/>
                  </a:cubicBezTo>
                  <a:cubicBezTo>
                    <a:pt x="2312" y="2062"/>
                    <a:pt x="2344" y="2093"/>
                    <a:pt x="2406" y="2093"/>
                  </a:cubicBezTo>
                  <a:cubicBezTo>
                    <a:pt x="2437" y="2093"/>
                    <a:pt x="2469" y="2062"/>
                    <a:pt x="2500" y="2062"/>
                  </a:cubicBezTo>
                  <a:lnTo>
                    <a:pt x="2500" y="2062"/>
                  </a:lnTo>
                  <a:cubicBezTo>
                    <a:pt x="2812" y="1781"/>
                    <a:pt x="2906" y="1343"/>
                    <a:pt x="2687" y="1031"/>
                  </a:cubicBezTo>
                  <a:cubicBezTo>
                    <a:pt x="2594" y="843"/>
                    <a:pt x="2437" y="718"/>
                    <a:pt x="2281" y="593"/>
                  </a:cubicBezTo>
                  <a:cubicBezTo>
                    <a:pt x="2187" y="562"/>
                    <a:pt x="2187" y="531"/>
                    <a:pt x="2219" y="500"/>
                  </a:cubicBezTo>
                  <a:cubicBezTo>
                    <a:pt x="2250" y="437"/>
                    <a:pt x="2281" y="406"/>
                    <a:pt x="2312" y="343"/>
                  </a:cubicBezTo>
                  <a:cubicBezTo>
                    <a:pt x="2312" y="281"/>
                    <a:pt x="2312" y="250"/>
                    <a:pt x="2312" y="218"/>
                  </a:cubicBezTo>
                  <a:cubicBezTo>
                    <a:pt x="2312" y="187"/>
                    <a:pt x="2312" y="187"/>
                    <a:pt x="2312" y="156"/>
                  </a:cubicBezTo>
                  <a:cubicBezTo>
                    <a:pt x="2312" y="125"/>
                    <a:pt x="2281" y="93"/>
                    <a:pt x="2250" y="93"/>
                  </a:cubicBezTo>
                  <a:cubicBezTo>
                    <a:pt x="2219" y="62"/>
                    <a:pt x="2187" y="93"/>
                    <a:pt x="2156" y="93"/>
                  </a:cubicBezTo>
                  <a:cubicBezTo>
                    <a:pt x="2156" y="93"/>
                    <a:pt x="2156" y="125"/>
                    <a:pt x="2125" y="125"/>
                  </a:cubicBezTo>
                  <a:cubicBezTo>
                    <a:pt x="2094" y="156"/>
                    <a:pt x="2062" y="187"/>
                    <a:pt x="2031" y="218"/>
                  </a:cubicBezTo>
                  <a:cubicBezTo>
                    <a:pt x="1937" y="437"/>
                    <a:pt x="1812" y="531"/>
                    <a:pt x="1531" y="468"/>
                  </a:cubicBezTo>
                  <a:cubicBezTo>
                    <a:pt x="1500" y="468"/>
                    <a:pt x="1469" y="468"/>
                    <a:pt x="1437" y="468"/>
                  </a:cubicBezTo>
                  <a:cubicBezTo>
                    <a:pt x="1406" y="500"/>
                    <a:pt x="1406" y="500"/>
                    <a:pt x="1406" y="500"/>
                  </a:cubicBezTo>
                  <a:cubicBezTo>
                    <a:pt x="1312" y="500"/>
                    <a:pt x="1219" y="500"/>
                    <a:pt x="1125" y="500"/>
                  </a:cubicBezTo>
                  <a:cubicBezTo>
                    <a:pt x="1125" y="406"/>
                    <a:pt x="1156" y="312"/>
                    <a:pt x="1187" y="250"/>
                  </a:cubicBezTo>
                  <a:cubicBezTo>
                    <a:pt x="1187" y="218"/>
                    <a:pt x="1187" y="156"/>
                    <a:pt x="1187" y="125"/>
                  </a:cubicBezTo>
                  <a:cubicBezTo>
                    <a:pt x="1187" y="125"/>
                    <a:pt x="1187" y="125"/>
                    <a:pt x="1187" y="93"/>
                  </a:cubicBezTo>
                  <a:cubicBezTo>
                    <a:pt x="1187" y="62"/>
                    <a:pt x="1156" y="31"/>
                    <a:pt x="1125" y="31"/>
                  </a:cubicBezTo>
                  <a:cubicBezTo>
                    <a:pt x="1094" y="0"/>
                    <a:pt x="1062" y="0"/>
                    <a:pt x="1031" y="31"/>
                  </a:cubicBezTo>
                  <a:cubicBezTo>
                    <a:pt x="1031" y="62"/>
                    <a:pt x="1000" y="62"/>
                    <a:pt x="1000" y="62"/>
                  </a:cubicBezTo>
                  <a:cubicBezTo>
                    <a:pt x="969" y="93"/>
                    <a:pt x="937" y="125"/>
                    <a:pt x="906" y="187"/>
                  </a:cubicBezTo>
                  <a:cubicBezTo>
                    <a:pt x="875" y="250"/>
                    <a:pt x="844" y="312"/>
                    <a:pt x="844" y="406"/>
                  </a:cubicBezTo>
                  <a:cubicBezTo>
                    <a:pt x="812" y="468"/>
                    <a:pt x="781" y="562"/>
                    <a:pt x="750" y="625"/>
                  </a:cubicBezTo>
                  <a:cubicBezTo>
                    <a:pt x="750" y="656"/>
                    <a:pt x="719" y="687"/>
                    <a:pt x="687" y="718"/>
                  </a:cubicBezTo>
                  <a:cubicBezTo>
                    <a:pt x="656" y="718"/>
                    <a:pt x="656" y="750"/>
                    <a:pt x="625" y="750"/>
                  </a:cubicBezTo>
                  <a:cubicBezTo>
                    <a:pt x="625" y="781"/>
                    <a:pt x="594" y="843"/>
                    <a:pt x="625" y="875"/>
                  </a:cubicBezTo>
                  <a:cubicBezTo>
                    <a:pt x="656" y="906"/>
                    <a:pt x="687" y="906"/>
                    <a:pt x="719" y="906"/>
                  </a:cubicBezTo>
                  <a:cubicBezTo>
                    <a:pt x="750" y="906"/>
                    <a:pt x="781" y="906"/>
                    <a:pt x="781" y="906"/>
                  </a:cubicBezTo>
                  <a:cubicBezTo>
                    <a:pt x="844" y="875"/>
                    <a:pt x="906" y="875"/>
                    <a:pt x="969" y="843"/>
                  </a:cubicBezTo>
                  <a:cubicBezTo>
                    <a:pt x="1281" y="718"/>
                    <a:pt x="1625" y="750"/>
                    <a:pt x="1937" y="781"/>
                  </a:cubicBezTo>
                  <a:cubicBezTo>
                    <a:pt x="2219" y="812"/>
                    <a:pt x="2469" y="1062"/>
                    <a:pt x="2531" y="1312"/>
                  </a:cubicBezTo>
                  <a:cubicBezTo>
                    <a:pt x="2562" y="1500"/>
                    <a:pt x="2531" y="1562"/>
                    <a:pt x="2500" y="1593"/>
                  </a:cubicBezTo>
                  <a:cubicBezTo>
                    <a:pt x="2469" y="1625"/>
                    <a:pt x="2375" y="1625"/>
                    <a:pt x="2281" y="1562"/>
                  </a:cubicBezTo>
                  <a:cubicBezTo>
                    <a:pt x="2219" y="1562"/>
                    <a:pt x="2156" y="1531"/>
                    <a:pt x="2094" y="1531"/>
                  </a:cubicBezTo>
                  <a:cubicBezTo>
                    <a:pt x="2062" y="1500"/>
                    <a:pt x="2062" y="1500"/>
                    <a:pt x="2062" y="1500"/>
                  </a:cubicBezTo>
                  <a:lnTo>
                    <a:pt x="2031" y="1468"/>
                  </a:lnTo>
                  <a:cubicBezTo>
                    <a:pt x="2000" y="1468"/>
                    <a:pt x="2000" y="1468"/>
                    <a:pt x="2000" y="1468"/>
                  </a:cubicBezTo>
                  <a:cubicBezTo>
                    <a:pt x="2000" y="1468"/>
                    <a:pt x="1969" y="1468"/>
                    <a:pt x="1969" y="1437"/>
                  </a:cubicBezTo>
                  <a:cubicBezTo>
                    <a:pt x="1875" y="1406"/>
                    <a:pt x="1812" y="1343"/>
                    <a:pt x="1719" y="1312"/>
                  </a:cubicBezTo>
                  <a:cubicBezTo>
                    <a:pt x="1281" y="1250"/>
                    <a:pt x="906" y="1312"/>
                    <a:pt x="625" y="1562"/>
                  </a:cubicBezTo>
                  <a:cubicBezTo>
                    <a:pt x="312" y="1812"/>
                    <a:pt x="187" y="2156"/>
                    <a:pt x="312" y="2500"/>
                  </a:cubicBezTo>
                  <a:cubicBezTo>
                    <a:pt x="344" y="2562"/>
                    <a:pt x="344" y="2656"/>
                    <a:pt x="187" y="2750"/>
                  </a:cubicBezTo>
                  <a:cubicBezTo>
                    <a:pt x="187" y="2781"/>
                    <a:pt x="156" y="2781"/>
                    <a:pt x="125" y="2781"/>
                  </a:cubicBezTo>
                  <a:cubicBezTo>
                    <a:pt x="94" y="2812"/>
                    <a:pt x="62" y="2812"/>
                    <a:pt x="62" y="2843"/>
                  </a:cubicBezTo>
                  <a:cubicBezTo>
                    <a:pt x="0" y="2875"/>
                    <a:pt x="0" y="2937"/>
                    <a:pt x="31" y="29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55000" lnSpcReduction="20000"/>
            </a:bodyPr>
            <a:lstStyle/>
            <a:p>
              <a:endParaRPr lang="en-US" sz="2400"/>
            </a:p>
          </p:txBody>
        </p:sp>
        <p:sp>
          <p:nvSpPr>
            <p:cNvPr id="326" name="Freeform 325"/>
            <p:cNvSpPr>
              <a:spLocks noChangeArrowheads="1"/>
            </p:cNvSpPr>
            <p:nvPr/>
          </p:nvSpPr>
          <p:spPr bwMode="auto">
            <a:xfrm>
              <a:off x="6862086" y="450509"/>
              <a:ext cx="550863" cy="473077"/>
            </a:xfrm>
            <a:custGeom>
              <a:avLst/>
              <a:gdLst>
                <a:gd name="T0" fmla="*/ 63 w 1532"/>
                <a:gd name="T1" fmla="*/ 218 h 1313"/>
                <a:gd name="T2" fmla="*/ 63 w 1532"/>
                <a:gd name="T3" fmla="*/ 218 h 1313"/>
                <a:gd name="T4" fmla="*/ 94 w 1532"/>
                <a:gd name="T5" fmla="*/ 218 h 1313"/>
                <a:gd name="T6" fmla="*/ 219 w 1532"/>
                <a:gd name="T7" fmla="*/ 281 h 1313"/>
                <a:gd name="T8" fmla="*/ 281 w 1532"/>
                <a:gd name="T9" fmla="*/ 343 h 1313"/>
                <a:gd name="T10" fmla="*/ 469 w 1532"/>
                <a:gd name="T11" fmla="*/ 437 h 1313"/>
                <a:gd name="T12" fmla="*/ 656 w 1532"/>
                <a:gd name="T13" fmla="*/ 687 h 1313"/>
                <a:gd name="T14" fmla="*/ 438 w 1532"/>
                <a:gd name="T15" fmla="*/ 718 h 1313"/>
                <a:gd name="T16" fmla="*/ 344 w 1532"/>
                <a:gd name="T17" fmla="*/ 750 h 1313"/>
                <a:gd name="T18" fmla="*/ 313 w 1532"/>
                <a:gd name="T19" fmla="*/ 843 h 1313"/>
                <a:gd name="T20" fmla="*/ 375 w 1532"/>
                <a:gd name="T21" fmla="*/ 906 h 1313"/>
                <a:gd name="T22" fmla="*/ 594 w 1532"/>
                <a:gd name="T23" fmla="*/ 1000 h 1313"/>
                <a:gd name="T24" fmla="*/ 1156 w 1532"/>
                <a:gd name="T25" fmla="*/ 1156 h 1313"/>
                <a:gd name="T26" fmla="*/ 1313 w 1532"/>
                <a:gd name="T27" fmla="*/ 1250 h 1313"/>
                <a:gd name="T28" fmla="*/ 1375 w 1532"/>
                <a:gd name="T29" fmla="*/ 1281 h 1313"/>
                <a:gd name="T30" fmla="*/ 1438 w 1532"/>
                <a:gd name="T31" fmla="*/ 1312 h 1313"/>
                <a:gd name="T32" fmla="*/ 1500 w 1532"/>
                <a:gd name="T33" fmla="*/ 1281 h 1313"/>
                <a:gd name="T34" fmla="*/ 1500 w 1532"/>
                <a:gd name="T35" fmla="*/ 1156 h 1313"/>
                <a:gd name="T36" fmla="*/ 1375 w 1532"/>
                <a:gd name="T37" fmla="*/ 937 h 1313"/>
                <a:gd name="T38" fmla="*/ 1344 w 1532"/>
                <a:gd name="T39" fmla="*/ 906 h 1313"/>
                <a:gd name="T40" fmla="*/ 1313 w 1532"/>
                <a:gd name="T41" fmla="*/ 875 h 1313"/>
                <a:gd name="T42" fmla="*/ 1375 w 1532"/>
                <a:gd name="T43" fmla="*/ 812 h 1313"/>
                <a:gd name="T44" fmla="*/ 1406 w 1532"/>
                <a:gd name="T45" fmla="*/ 562 h 1313"/>
                <a:gd name="T46" fmla="*/ 1094 w 1532"/>
                <a:gd name="T47" fmla="*/ 687 h 1313"/>
                <a:gd name="T48" fmla="*/ 1031 w 1532"/>
                <a:gd name="T49" fmla="*/ 656 h 1313"/>
                <a:gd name="T50" fmla="*/ 1000 w 1532"/>
                <a:gd name="T51" fmla="*/ 593 h 1313"/>
                <a:gd name="T52" fmla="*/ 906 w 1532"/>
                <a:gd name="T53" fmla="*/ 468 h 1313"/>
                <a:gd name="T54" fmla="*/ 344 w 1532"/>
                <a:gd name="T55" fmla="*/ 62 h 1313"/>
                <a:gd name="T56" fmla="*/ 156 w 1532"/>
                <a:gd name="T57" fmla="*/ 31 h 1313"/>
                <a:gd name="T58" fmla="*/ 94 w 1532"/>
                <a:gd name="T59" fmla="*/ 31 h 1313"/>
                <a:gd name="T60" fmla="*/ 0 w 1532"/>
                <a:gd name="T61" fmla="*/ 125 h 1313"/>
                <a:gd name="T62" fmla="*/ 63 w 1532"/>
                <a:gd name="T63" fmla="*/ 218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2" h="1313">
                  <a:moveTo>
                    <a:pt x="63" y="218"/>
                  </a:moveTo>
                  <a:lnTo>
                    <a:pt x="63" y="218"/>
                  </a:lnTo>
                  <a:cubicBezTo>
                    <a:pt x="94" y="218"/>
                    <a:pt x="94" y="218"/>
                    <a:pt x="94" y="218"/>
                  </a:cubicBezTo>
                  <a:cubicBezTo>
                    <a:pt x="156" y="250"/>
                    <a:pt x="188" y="250"/>
                    <a:pt x="219" y="281"/>
                  </a:cubicBezTo>
                  <a:cubicBezTo>
                    <a:pt x="219" y="312"/>
                    <a:pt x="250" y="312"/>
                    <a:pt x="281" y="343"/>
                  </a:cubicBezTo>
                  <a:cubicBezTo>
                    <a:pt x="375" y="375"/>
                    <a:pt x="438" y="406"/>
                    <a:pt x="469" y="437"/>
                  </a:cubicBezTo>
                  <a:cubicBezTo>
                    <a:pt x="563" y="531"/>
                    <a:pt x="594" y="593"/>
                    <a:pt x="656" y="687"/>
                  </a:cubicBezTo>
                  <a:cubicBezTo>
                    <a:pt x="594" y="687"/>
                    <a:pt x="500" y="718"/>
                    <a:pt x="438" y="718"/>
                  </a:cubicBezTo>
                  <a:cubicBezTo>
                    <a:pt x="406" y="718"/>
                    <a:pt x="375" y="750"/>
                    <a:pt x="344" y="750"/>
                  </a:cubicBezTo>
                  <a:cubicBezTo>
                    <a:pt x="313" y="781"/>
                    <a:pt x="313" y="812"/>
                    <a:pt x="313" y="843"/>
                  </a:cubicBezTo>
                  <a:cubicBezTo>
                    <a:pt x="313" y="875"/>
                    <a:pt x="344" y="906"/>
                    <a:pt x="375" y="906"/>
                  </a:cubicBezTo>
                  <a:cubicBezTo>
                    <a:pt x="438" y="937"/>
                    <a:pt x="531" y="968"/>
                    <a:pt x="594" y="1000"/>
                  </a:cubicBezTo>
                  <a:cubicBezTo>
                    <a:pt x="781" y="1031"/>
                    <a:pt x="969" y="1093"/>
                    <a:pt x="1156" y="1156"/>
                  </a:cubicBezTo>
                  <a:cubicBezTo>
                    <a:pt x="1219" y="1187"/>
                    <a:pt x="1250" y="1218"/>
                    <a:pt x="1313" y="1250"/>
                  </a:cubicBezTo>
                  <a:cubicBezTo>
                    <a:pt x="1344" y="1250"/>
                    <a:pt x="1375" y="1281"/>
                    <a:pt x="1375" y="1281"/>
                  </a:cubicBezTo>
                  <a:cubicBezTo>
                    <a:pt x="1406" y="1312"/>
                    <a:pt x="1406" y="1312"/>
                    <a:pt x="1438" y="1312"/>
                  </a:cubicBezTo>
                  <a:cubicBezTo>
                    <a:pt x="1469" y="1312"/>
                    <a:pt x="1469" y="1281"/>
                    <a:pt x="1500" y="1281"/>
                  </a:cubicBezTo>
                  <a:cubicBezTo>
                    <a:pt x="1531" y="1250"/>
                    <a:pt x="1531" y="1187"/>
                    <a:pt x="1500" y="1156"/>
                  </a:cubicBezTo>
                  <a:cubicBezTo>
                    <a:pt x="1375" y="937"/>
                    <a:pt x="1375" y="937"/>
                    <a:pt x="1375" y="937"/>
                  </a:cubicBezTo>
                  <a:cubicBezTo>
                    <a:pt x="1344" y="906"/>
                    <a:pt x="1344" y="906"/>
                    <a:pt x="1344" y="906"/>
                  </a:cubicBezTo>
                  <a:cubicBezTo>
                    <a:pt x="1313" y="875"/>
                    <a:pt x="1313" y="875"/>
                    <a:pt x="1313" y="875"/>
                  </a:cubicBezTo>
                  <a:cubicBezTo>
                    <a:pt x="1344" y="843"/>
                    <a:pt x="1344" y="812"/>
                    <a:pt x="1375" y="812"/>
                  </a:cubicBezTo>
                  <a:cubicBezTo>
                    <a:pt x="1406" y="718"/>
                    <a:pt x="1469" y="625"/>
                    <a:pt x="1406" y="562"/>
                  </a:cubicBezTo>
                  <a:cubicBezTo>
                    <a:pt x="1344" y="500"/>
                    <a:pt x="1250" y="562"/>
                    <a:pt x="1094" y="687"/>
                  </a:cubicBezTo>
                  <a:cubicBezTo>
                    <a:pt x="1063" y="687"/>
                    <a:pt x="1031" y="656"/>
                    <a:pt x="1031" y="656"/>
                  </a:cubicBezTo>
                  <a:cubicBezTo>
                    <a:pt x="1031" y="656"/>
                    <a:pt x="1031" y="625"/>
                    <a:pt x="1000" y="593"/>
                  </a:cubicBezTo>
                  <a:cubicBezTo>
                    <a:pt x="969" y="562"/>
                    <a:pt x="969" y="500"/>
                    <a:pt x="906" y="468"/>
                  </a:cubicBezTo>
                  <a:cubicBezTo>
                    <a:pt x="719" y="312"/>
                    <a:pt x="531" y="156"/>
                    <a:pt x="344" y="62"/>
                  </a:cubicBezTo>
                  <a:cubicBezTo>
                    <a:pt x="281" y="0"/>
                    <a:pt x="219" y="31"/>
                    <a:pt x="156" y="31"/>
                  </a:cubicBezTo>
                  <a:cubicBezTo>
                    <a:pt x="125" y="31"/>
                    <a:pt x="125" y="31"/>
                    <a:pt x="94" y="31"/>
                  </a:cubicBezTo>
                  <a:cubicBezTo>
                    <a:pt x="63" y="31"/>
                    <a:pt x="31" y="62"/>
                    <a:pt x="0" y="125"/>
                  </a:cubicBezTo>
                  <a:cubicBezTo>
                    <a:pt x="0" y="156"/>
                    <a:pt x="31" y="187"/>
                    <a:pt x="63" y="2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27" name="Freeform 326"/>
            <p:cNvSpPr>
              <a:spLocks noChangeArrowheads="1"/>
            </p:cNvSpPr>
            <p:nvPr/>
          </p:nvSpPr>
          <p:spPr bwMode="auto">
            <a:xfrm>
              <a:off x="5827031" y="248899"/>
              <a:ext cx="415926" cy="685801"/>
            </a:xfrm>
            <a:custGeom>
              <a:avLst/>
              <a:gdLst>
                <a:gd name="T0" fmla="*/ 219 w 1156"/>
                <a:gd name="T1" fmla="*/ 844 h 1907"/>
                <a:gd name="T2" fmla="*/ 219 w 1156"/>
                <a:gd name="T3" fmla="*/ 844 h 1907"/>
                <a:gd name="T4" fmla="*/ 219 w 1156"/>
                <a:gd name="T5" fmla="*/ 844 h 1907"/>
                <a:gd name="T6" fmla="*/ 500 w 1156"/>
                <a:gd name="T7" fmla="*/ 1094 h 1907"/>
                <a:gd name="T8" fmla="*/ 531 w 1156"/>
                <a:gd name="T9" fmla="*/ 1500 h 1907"/>
                <a:gd name="T10" fmla="*/ 531 w 1156"/>
                <a:gd name="T11" fmla="*/ 1594 h 1907"/>
                <a:gd name="T12" fmla="*/ 563 w 1156"/>
                <a:gd name="T13" fmla="*/ 1844 h 1907"/>
                <a:gd name="T14" fmla="*/ 813 w 1156"/>
                <a:gd name="T15" fmla="*/ 1906 h 1907"/>
                <a:gd name="T16" fmla="*/ 906 w 1156"/>
                <a:gd name="T17" fmla="*/ 1906 h 1907"/>
                <a:gd name="T18" fmla="*/ 999 w 1156"/>
                <a:gd name="T19" fmla="*/ 1906 h 1907"/>
                <a:gd name="T20" fmla="*/ 1062 w 1156"/>
                <a:gd name="T21" fmla="*/ 1906 h 1907"/>
                <a:gd name="T22" fmla="*/ 1155 w 1156"/>
                <a:gd name="T23" fmla="*/ 1813 h 1907"/>
                <a:gd name="T24" fmla="*/ 1093 w 1156"/>
                <a:gd name="T25" fmla="*/ 1719 h 1907"/>
                <a:gd name="T26" fmla="*/ 813 w 1156"/>
                <a:gd name="T27" fmla="*/ 1281 h 1907"/>
                <a:gd name="T28" fmla="*/ 844 w 1156"/>
                <a:gd name="T29" fmla="*/ 1031 h 1907"/>
                <a:gd name="T30" fmla="*/ 844 w 1156"/>
                <a:gd name="T31" fmla="*/ 813 h 1907"/>
                <a:gd name="T32" fmla="*/ 813 w 1156"/>
                <a:gd name="T33" fmla="*/ 719 h 1907"/>
                <a:gd name="T34" fmla="*/ 813 w 1156"/>
                <a:gd name="T35" fmla="*/ 688 h 1907"/>
                <a:gd name="T36" fmla="*/ 750 w 1156"/>
                <a:gd name="T37" fmla="*/ 625 h 1907"/>
                <a:gd name="T38" fmla="*/ 656 w 1156"/>
                <a:gd name="T39" fmla="*/ 656 h 1907"/>
                <a:gd name="T40" fmla="*/ 594 w 1156"/>
                <a:gd name="T41" fmla="*/ 719 h 1907"/>
                <a:gd name="T42" fmla="*/ 594 w 1156"/>
                <a:gd name="T43" fmla="*/ 719 h 1907"/>
                <a:gd name="T44" fmla="*/ 469 w 1156"/>
                <a:gd name="T45" fmla="*/ 625 h 1907"/>
                <a:gd name="T46" fmla="*/ 406 w 1156"/>
                <a:gd name="T47" fmla="*/ 406 h 1907"/>
                <a:gd name="T48" fmla="*/ 375 w 1156"/>
                <a:gd name="T49" fmla="*/ 313 h 1907"/>
                <a:gd name="T50" fmla="*/ 344 w 1156"/>
                <a:gd name="T51" fmla="*/ 156 h 1907"/>
                <a:gd name="T52" fmla="*/ 313 w 1156"/>
                <a:gd name="T53" fmla="*/ 94 h 1907"/>
                <a:gd name="T54" fmla="*/ 250 w 1156"/>
                <a:gd name="T55" fmla="*/ 0 h 1907"/>
                <a:gd name="T56" fmla="*/ 156 w 1156"/>
                <a:gd name="T57" fmla="*/ 63 h 1907"/>
                <a:gd name="T58" fmla="*/ 94 w 1156"/>
                <a:gd name="T59" fmla="*/ 344 h 1907"/>
                <a:gd name="T60" fmla="*/ 63 w 1156"/>
                <a:gd name="T61" fmla="*/ 563 h 1907"/>
                <a:gd name="T62" fmla="*/ 219 w 1156"/>
                <a:gd name="T63" fmla="*/ 844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6" h="1907">
                  <a:moveTo>
                    <a:pt x="219" y="844"/>
                  </a:moveTo>
                  <a:lnTo>
                    <a:pt x="219" y="844"/>
                  </a:lnTo>
                  <a:lnTo>
                    <a:pt x="219" y="844"/>
                  </a:lnTo>
                  <a:cubicBezTo>
                    <a:pt x="344" y="906"/>
                    <a:pt x="469" y="1000"/>
                    <a:pt x="500" y="1094"/>
                  </a:cubicBezTo>
                  <a:cubicBezTo>
                    <a:pt x="563" y="1188"/>
                    <a:pt x="563" y="1344"/>
                    <a:pt x="531" y="1500"/>
                  </a:cubicBezTo>
                  <a:cubicBezTo>
                    <a:pt x="531" y="1594"/>
                    <a:pt x="531" y="1594"/>
                    <a:pt x="531" y="1594"/>
                  </a:cubicBezTo>
                  <a:cubicBezTo>
                    <a:pt x="531" y="1719"/>
                    <a:pt x="531" y="1781"/>
                    <a:pt x="563" y="1844"/>
                  </a:cubicBezTo>
                  <a:cubicBezTo>
                    <a:pt x="625" y="1875"/>
                    <a:pt x="688" y="1875"/>
                    <a:pt x="813" y="1906"/>
                  </a:cubicBezTo>
                  <a:cubicBezTo>
                    <a:pt x="844" y="1906"/>
                    <a:pt x="875" y="1906"/>
                    <a:pt x="906" y="1906"/>
                  </a:cubicBezTo>
                  <a:cubicBezTo>
                    <a:pt x="938" y="1906"/>
                    <a:pt x="968" y="1906"/>
                    <a:pt x="999" y="1906"/>
                  </a:cubicBezTo>
                  <a:cubicBezTo>
                    <a:pt x="1062" y="1906"/>
                    <a:pt x="1062" y="1906"/>
                    <a:pt x="1062" y="1906"/>
                  </a:cubicBezTo>
                  <a:cubicBezTo>
                    <a:pt x="1124" y="1906"/>
                    <a:pt x="1155" y="1844"/>
                    <a:pt x="1155" y="1813"/>
                  </a:cubicBezTo>
                  <a:cubicBezTo>
                    <a:pt x="1155" y="1781"/>
                    <a:pt x="1124" y="1719"/>
                    <a:pt x="1093" y="1719"/>
                  </a:cubicBezTo>
                  <a:cubicBezTo>
                    <a:pt x="968" y="1688"/>
                    <a:pt x="813" y="1625"/>
                    <a:pt x="813" y="1281"/>
                  </a:cubicBezTo>
                  <a:cubicBezTo>
                    <a:pt x="813" y="1219"/>
                    <a:pt x="813" y="1125"/>
                    <a:pt x="844" y="1031"/>
                  </a:cubicBezTo>
                  <a:cubicBezTo>
                    <a:pt x="844" y="969"/>
                    <a:pt x="844" y="875"/>
                    <a:pt x="844" y="813"/>
                  </a:cubicBezTo>
                  <a:cubicBezTo>
                    <a:pt x="844" y="781"/>
                    <a:pt x="844" y="750"/>
                    <a:pt x="813" y="719"/>
                  </a:cubicBezTo>
                  <a:lnTo>
                    <a:pt x="813" y="688"/>
                  </a:lnTo>
                  <a:cubicBezTo>
                    <a:pt x="781" y="656"/>
                    <a:pt x="781" y="625"/>
                    <a:pt x="750" y="625"/>
                  </a:cubicBezTo>
                  <a:cubicBezTo>
                    <a:pt x="719" y="625"/>
                    <a:pt x="688" y="656"/>
                    <a:pt x="656" y="656"/>
                  </a:cubicBezTo>
                  <a:cubicBezTo>
                    <a:pt x="656" y="688"/>
                    <a:pt x="625" y="719"/>
                    <a:pt x="594" y="719"/>
                  </a:cubicBezTo>
                  <a:lnTo>
                    <a:pt x="594" y="719"/>
                  </a:lnTo>
                  <a:cubicBezTo>
                    <a:pt x="563" y="719"/>
                    <a:pt x="531" y="688"/>
                    <a:pt x="469" y="625"/>
                  </a:cubicBezTo>
                  <a:cubicBezTo>
                    <a:pt x="438" y="563"/>
                    <a:pt x="406" y="500"/>
                    <a:pt x="406" y="406"/>
                  </a:cubicBezTo>
                  <a:cubicBezTo>
                    <a:pt x="375" y="375"/>
                    <a:pt x="375" y="344"/>
                    <a:pt x="375" y="313"/>
                  </a:cubicBezTo>
                  <a:cubicBezTo>
                    <a:pt x="344" y="250"/>
                    <a:pt x="344" y="219"/>
                    <a:pt x="344" y="156"/>
                  </a:cubicBezTo>
                  <a:cubicBezTo>
                    <a:pt x="344" y="125"/>
                    <a:pt x="344" y="94"/>
                    <a:pt x="313" y="94"/>
                  </a:cubicBezTo>
                  <a:cubicBezTo>
                    <a:pt x="313" y="31"/>
                    <a:pt x="281" y="31"/>
                    <a:pt x="250" y="0"/>
                  </a:cubicBezTo>
                  <a:cubicBezTo>
                    <a:pt x="219" y="0"/>
                    <a:pt x="156" y="31"/>
                    <a:pt x="156" y="63"/>
                  </a:cubicBezTo>
                  <a:cubicBezTo>
                    <a:pt x="125" y="156"/>
                    <a:pt x="94" y="250"/>
                    <a:pt x="94" y="344"/>
                  </a:cubicBezTo>
                  <a:cubicBezTo>
                    <a:pt x="94" y="438"/>
                    <a:pt x="63" y="500"/>
                    <a:pt x="63" y="563"/>
                  </a:cubicBezTo>
                  <a:cubicBezTo>
                    <a:pt x="0" y="719"/>
                    <a:pt x="31" y="813"/>
                    <a:pt x="219" y="84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28" name="Freeform 327"/>
            <p:cNvSpPr>
              <a:spLocks noChangeArrowheads="1"/>
            </p:cNvSpPr>
            <p:nvPr/>
          </p:nvSpPr>
          <p:spPr bwMode="auto">
            <a:xfrm>
              <a:off x="6074684" y="-157505"/>
              <a:ext cx="608014" cy="327025"/>
            </a:xfrm>
            <a:custGeom>
              <a:avLst/>
              <a:gdLst>
                <a:gd name="T0" fmla="*/ 125 w 1687"/>
                <a:gd name="T1" fmla="*/ 281 h 907"/>
                <a:gd name="T2" fmla="*/ 125 w 1687"/>
                <a:gd name="T3" fmla="*/ 281 h 907"/>
                <a:gd name="T4" fmla="*/ 187 w 1687"/>
                <a:gd name="T5" fmla="*/ 313 h 907"/>
                <a:gd name="T6" fmla="*/ 280 w 1687"/>
                <a:gd name="T7" fmla="*/ 375 h 907"/>
                <a:gd name="T8" fmla="*/ 436 w 1687"/>
                <a:gd name="T9" fmla="*/ 563 h 907"/>
                <a:gd name="T10" fmla="*/ 467 w 1687"/>
                <a:gd name="T11" fmla="*/ 656 h 907"/>
                <a:gd name="T12" fmla="*/ 624 w 1687"/>
                <a:gd name="T13" fmla="*/ 719 h 907"/>
                <a:gd name="T14" fmla="*/ 1467 w 1687"/>
                <a:gd name="T15" fmla="*/ 875 h 907"/>
                <a:gd name="T16" fmla="*/ 1499 w 1687"/>
                <a:gd name="T17" fmla="*/ 906 h 907"/>
                <a:gd name="T18" fmla="*/ 1592 w 1687"/>
                <a:gd name="T19" fmla="*/ 875 h 907"/>
                <a:gd name="T20" fmla="*/ 1624 w 1687"/>
                <a:gd name="T21" fmla="*/ 844 h 907"/>
                <a:gd name="T22" fmla="*/ 1686 w 1687"/>
                <a:gd name="T23" fmla="*/ 813 h 907"/>
                <a:gd name="T24" fmla="*/ 1655 w 1687"/>
                <a:gd name="T25" fmla="*/ 719 h 907"/>
                <a:gd name="T26" fmla="*/ 1624 w 1687"/>
                <a:gd name="T27" fmla="*/ 625 h 907"/>
                <a:gd name="T28" fmla="*/ 1405 w 1687"/>
                <a:gd name="T29" fmla="*/ 438 h 907"/>
                <a:gd name="T30" fmla="*/ 467 w 1687"/>
                <a:gd name="T31" fmla="*/ 94 h 907"/>
                <a:gd name="T32" fmla="*/ 436 w 1687"/>
                <a:gd name="T33" fmla="*/ 63 h 907"/>
                <a:gd name="T34" fmla="*/ 31 w 1687"/>
                <a:gd name="T35" fmla="*/ 63 h 907"/>
                <a:gd name="T36" fmla="*/ 31 w 1687"/>
                <a:gd name="T37" fmla="*/ 187 h 907"/>
                <a:gd name="T38" fmla="*/ 125 w 1687"/>
                <a:gd name="T39" fmla="*/ 281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7" h="907">
                  <a:moveTo>
                    <a:pt x="125" y="281"/>
                  </a:moveTo>
                  <a:lnTo>
                    <a:pt x="125" y="281"/>
                  </a:lnTo>
                  <a:cubicBezTo>
                    <a:pt x="156" y="281"/>
                    <a:pt x="156" y="281"/>
                    <a:pt x="187" y="313"/>
                  </a:cubicBezTo>
                  <a:cubicBezTo>
                    <a:pt x="218" y="344"/>
                    <a:pt x="250" y="375"/>
                    <a:pt x="280" y="375"/>
                  </a:cubicBezTo>
                  <a:cubicBezTo>
                    <a:pt x="405" y="438"/>
                    <a:pt x="436" y="469"/>
                    <a:pt x="436" y="563"/>
                  </a:cubicBezTo>
                  <a:cubicBezTo>
                    <a:pt x="436" y="594"/>
                    <a:pt x="436" y="625"/>
                    <a:pt x="467" y="656"/>
                  </a:cubicBezTo>
                  <a:cubicBezTo>
                    <a:pt x="499" y="688"/>
                    <a:pt x="561" y="719"/>
                    <a:pt x="624" y="719"/>
                  </a:cubicBezTo>
                  <a:cubicBezTo>
                    <a:pt x="905" y="719"/>
                    <a:pt x="1186" y="719"/>
                    <a:pt x="1467" y="875"/>
                  </a:cubicBezTo>
                  <a:cubicBezTo>
                    <a:pt x="1467" y="906"/>
                    <a:pt x="1499" y="906"/>
                    <a:pt x="1499" y="906"/>
                  </a:cubicBezTo>
                  <a:cubicBezTo>
                    <a:pt x="1530" y="906"/>
                    <a:pt x="1592" y="875"/>
                    <a:pt x="1592" y="875"/>
                  </a:cubicBezTo>
                  <a:cubicBezTo>
                    <a:pt x="1624" y="875"/>
                    <a:pt x="1624" y="844"/>
                    <a:pt x="1624" y="844"/>
                  </a:cubicBezTo>
                  <a:cubicBezTo>
                    <a:pt x="1655" y="844"/>
                    <a:pt x="1655" y="813"/>
                    <a:pt x="1686" y="813"/>
                  </a:cubicBezTo>
                  <a:cubicBezTo>
                    <a:pt x="1686" y="781"/>
                    <a:pt x="1686" y="750"/>
                    <a:pt x="1655" y="719"/>
                  </a:cubicBezTo>
                  <a:cubicBezTo>
                    <a:pt x="1655" y="688"/>
                    <a:pt x="1624" y="656"/>
                    <a:pt x="1624" y="625"/>
                  </a:cubicBezTo>
                  <a:cubicBezTo>
                    <a:pt x="1530" y="469"/>
                    <a:pt x="1499" y="406"/>
                    <a:pt x="1405" y="438"/>
                  </a:cubicBezTo>
                  <a:cubicBezTo>
                    <a:pt x="1030" y="563"/>
                    <a:pt x="749" y="469"/>
                    <a:pt x="467" y="94"/>
                  </a:cubicBezTo>
                  <a:cubicBezTo>
                    <a:pt x="467" y="94"/>
                    <a:pt x="467" y="63"/>
                    <a:pt x="436" y="63"/>
                  </a:cubicBezTo>
                  <a:cubicBezTo>
                    <a:pt x="405" y="0"/>
                    <a:pt x="93" y="0"/>
                    <a:pt x="31" y="63"/>
                  </a:cubicBezTo>
                  <a:cubicBezTo>
                    <a:pt x="0" y="94"/>
                    <a:pt x="0" y="156"/>
                    <a:pt x="31" y="187"/>
                  </a:cubicBezTo>
                  <a:cubicBezTo>
                    <a:pt x="62" y="219"/>
                    <a:pt x="93" y="250"/>
                    <a:pt x="125" y="2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29" name="Freeform 328"/>
            <p:cNvSpPr>
              <a:spLocks noChangeArrowheads="1"/>
            </p:cNvSpPr>
            <p:nvPr/>
          </p:nvSpPr>
          <p:spPr bwMode="auto">
            <a:xfrm>
              <a:off x="6300108" y="901358"/>
              <a:ext cx="608014" cy="809624"/>
            </a:xfrm>
            <a:custGeom>
              <a:avLst/>
              <a:gdLst>
                <a:gd name="T0" fmla="*/ 656 w 1688"/>
                <a:gd name="T1" fmla="*/ 1343 h 2251"/>
                <a:gd name="T2" fmla="*/ 656 w 1688"/>
                <a:gd name="T3" fmla="*/ 1343 h 2251"/>
                <a:gd name="T4" fmla="*/ 656 w 1688"/>
                <a:gd name="T5" fmla="*/ 1343 h 2251"/>
                <a:gd name="T6" fmla="*/ 406 w 1688"/>
                <a:gd name="T7" fmla="*/ 156 h 2251"/>
                <a:gd name="T8" fmla="*/ 93 w 1688"/>
                <a:gd name="T9" fmla="*/ 0 h 2251"/>
                <a:gd name="T10" fmla="*/ 62 w 1688"/>
                <a:gd name="T11" fmla="*/ 0 h 2251"/>
                <a:gd name="T12" fmla="*/ 0 w 1688"/>
                <a:gd name="T13" fmla="*/ 31 h 2251"/>
                <a:gd name="T14" fmla="*/ 0 w 1688"/>
                <a:gd name="T15" fmla="*/ 125 h 2251"/>
                <a:gd name="T16" fmla="*/ 0 w 1688"/>
                <a:gd name="T17" fmla="*/ 187 h 2251"/>
                <a:gd name="T18" fmla="*/ 62 w 1688"/>
                <a:gd name="T19" fmla="*/ 312 h 2251"/>
                <a:gd name="T20" fmla="*/ 156 w 1688"/>
                <a:gd name="T21" fmla="*/ 375 h 2251"/>
                <a:gd name="T22" fmla="*/ 218 w 1688"/>
                <a:gd name="T23" fmla="*/ 468 h 2251"/>
                <a:gd name="T24" fmla="*/ 250 w 1688"/>
                <a:gd name="T25" fmla="*/ 562 h 2251"/>
                <a:gd name="T26" fmla="*/ 281 w 1688"/>
                <a:gd name="T27" fmla="*/ 1281 h 2251"/>
                <a:gd name="T28" fmla="*/ 250 w 1688"/>
                <a:gd name="T29" fmla="*/ 1375 h 2251"/>
                <a:gd name="T30" fmla="*/ 375 w 1688"/>
                <a:gd name="T31" fmla="*/ 1500 h 2251"/>
                <a:gd name="T32" fmla="*/ 500 w 1688"/>
                <a:gd name="T33" fmla="*/ 1500 h 2251"/>
                <a:gd name="T34" fmla="*/ 500 w 1688"/>
                <a:gd name="T35" fmla="*/ 1500 h 2251"/>
                <a:gd name="T36" fmla="*/ 531 w 1688"/>
                <a:gd name="T37" fmla="*/ 1531 h 2251"/>
                <a:gd name="T38" fmla="*/ 875 w 1688"/>
                <a:gd name="T39" fmla="*/ 2156 h 2251"/>
                <a:gd name="T40" fmla="*/ 968 w 1688"/>
                <a:gd name="T41" fmla="*/ 2250 h 2251"/>
                <a:gd name="T42" fmla="*/ 968 w 1688"/>
                <a:gd name="T43" fmla="*/ 2250 h 2251"/>
                <a:gd name="T44" fmla="*/ 1062 w 1688"/>
                <a:gd name="T45" fmla="*/ 2156 h 2251"/>
                <a:gd name="T46" fmla="*/ 1031 w 1688"/>
                <a:gd name="T47" fmla="*/ 1718 h 2251"/>
                <a:gd name="T48" fmla="*/ 1187 w 1688"/>
                <a:gd name="T49" fmla="*/ 1406 h 2251"/>
                <a:gd name="T50" fmla="*/ 1406 w 1688"/>
                <a:gd name="T51" fmla="*/ 1343 h 2251"/>
                <a:gd name="T52" fmla="*/ 1562 w 1688"/>
                <a:gd name="T53" fmla="*/ 1250 h 2251"/>
                <a:gd name="T54" fmla="*/ 1687 w 1688"/>
                <a:gd name="T55" fmla="*/ 1031 h 2251"/>
                <a:gd name="T56" fmla="*/ 1593 w 1688"/>
                <a:gd name="T57" fmla="*/ 875 h 2251"/>
                <a:gd name="T58" fmla="*/ 1562 w 1688"/>
                <a:gd name="T59" fmla="*/ 812 h 2251"/>
                <a:gd name="T60" fmla="*/ 1468 w 1688"/>
                <a:gd name="T61" fmla="*/ 781 h 2251"/>
                <a:gd name="T62" fmla="*/ 1406 w 1688"/>
                <a:gd name="T63" fmla="*/ 843 h 2251"/>
                <a:gd name="T64" fmla="*/ 1375 w 1688"/>
                <a:gd name="T65" fmla="*/ 906 h 2251"/>
                <a:gd name="T66" fmla="*/ 1375 w 1688"/>
                <a:gd name="T67" fmla="*/ 937 h 2251"/>
                <a:gd name="T68" fmla="*/ 1187 w 1688"/>
                <a:gd name="T69" fmla="*/ 1062 h 2251"/>
                <a:gd name="T70" fmla="*/ 875 w 1688"/>
                <a:gd name="T71" fmla="*/ 1281 h 2251"/>
                <a:gd name="T72" fmla="*/ 656 w 1688"/>
                <a:gd name="T73" fmla="*/ 1343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8" h="2251">
                  <a:moveTo>
                    <a:pt x="656" y="1343"/>
                  </a:moveTo>
                  <a:lnTo>
                    <a:pt x="656" y="1343"/>
                  </a:lnTo>
                  <a:lnTo>
                    <a:pt x="656" y="1343"/>
                  </a:lnTo>
                  <a:cubicBezTo>
                    <a:pt x="656" y="1000"/>
                    <a:pt x="656" y="562"/>
                    <a:pt x="406" y="156"/>
                  </a:cubicBezTo>
                  <a:cubicBezTo>
                    <a:pt x="312" y="0"/>
                    <a:pt x="187" y="0"/>
                    <a:pt x="93" y="0"/>
                  </a:cubicBezTo>
                  <a:cubicBezTo>
                    <a:pt x="93" y="0"/>
                    <a:pt x="93" y="0"/>
                    <a:pt x="62" y="0"/>
                  </a:cubicBezTo>
                  <a:cubicBezTo>
                    <a:pt x="31" y="0"/>
                    <a:pt x="31" y="31"/>
                    <a:pt x="0" y="31"/>
                  </a:cubicBezTo>
                  <a:cubicBezTo>
                    <a:pt x="0" y="62"/>
                    <a:pt x="0" y="93"/>
                    <a:pt x="0" y="125"/>
                  </a:cubicBezTo>
                  <a:cubicBezTo>
                    <a:pt x="0" y="156"/>
                    <a:pt x="0" y="156"/>
                    <a:pt x="0" y="187"/>
                  </a:cubicBezTo>
                  <a:cubicBezTo>
                    <a:pt x="31" y="218"/>
                    <a:pt x="31" y="250"/>
                    <a:pt x="62" y="312"/>
                  </a:cubicBezTo>
                  <a:cubicBezTo>
                    <a:pt x="93" y="343"/>
                    <a:pt x="125" y="375"/>
                    <a:pt x="156" y="375"/>
                  </a:cubicBezTo>
                  <a:cubicBezTo>
                    <a:pt x="187" y="406"/>
                    <a:pt x="187" y="437"/>
                    <a:pt x="218" y="468"/>
                  </a:cubicBezTo>
                  <a:cubicBezTo>
                    <a:pt x="218" y="500"/>
                    <a:pt x="250" y="531"/>
                    <a:pt x="250" y="562"/>
                  </a:cubicBezTo>
                  <a:cubicBezTo>
                    <a:pt x="375" y="812"/>
                    <a:pt x="468" y="1031"/>
                    <a:pt x="281" y="1281"/>
                  </a:cubicBezTo>
                  <a:cubicBezTo>
                    <a:pt x="250" y="1312"/>
                    <a:pt x="250" y="1343"/>
                    <a:pt x="250" y="1375"/>
                  </a:cubicBezTo>
                  <a:cubicBezTo>
                    <a:pt x="250" y="1375"/>
                    <a:pt x="281" y="1468"/>
                    <a:pt x="375" y="1500"/>
                  </a:cubicBezTo>
                  <a:cubicBezTo>
                    <a:pt x="406" y="1500"/>
                    <a:pt x="468" y="1500"/>
                    <a:pt x="500" y="1500"/>
                  </a:cubicBezTo>
                  <a:lnTo>
                    <a:pt x="500" y="1500"/>
                  </a:lnTo>
                  <a:cubicBezTo>
                    <a:pt x="531" y="1531"/>
                    <a:pt x="531" y="1531"/>
                    <a:pt x="531" y="1531"/>
                  </a:cubicBezTo>
                  <a:cubicBezTo>
                    <a:pt x="687" y="1718"/>
                    <a:pt x="843" y="1906"/>
                    <a:pt x="875" y="2156"/>
                  </a:cubicBezTo>
                  <a:cubicBezTo>
                    <a:pt x="875" y="2218"/>
                    <a:pt x="906" y="2250"/>
                    <a:pt x="968" y="2250"/>
                  </a:cubicBezTo>
                  <a:lnTo>
                    <a:pt x="968" y="2250"/>
                  </a:lnTo>
                  <a:cubicBezTo>
                    <a:pt x="1000" y="2250"/>
                    <a:pt x="1031" y="2218"/>
                    <a:pt x="1062" y="2156"/>
                  </a:cubicBezTo>
                  <a:cubicBezTo>
                    <a:pt x="1093" y="2031"/>
                    <a:pt x="1125" y="1843"/>
                    <a:pt x="1031" y="1718"/>
                  </a:cubicBezTo>
                  <a:cubicBezTo>
                    <a:pt x="968" y="1593"/>
                    <a:pt x="1000" y="1531"/>
                    <a:pt x="1187" y="1406"/>
                  </a:cubicBezTo>
                  <a:cubicBezTo>
                    <a:pt x="1250" y="1375"/>
                    <a:pt x="1312" y="1343"/>
                    <a:pt x="1406" y="1343"/>
                  </a:cubicBezTo>
                  <a:cubicBezTo>
                    <a:pt x="1468" y="1312"/>
                    <a:pt x="1531" y="1281"/>
                    <a:pt x="1562" y="1250"/>
                  </a:cubicBezTo>
                  <a:cubicBezTo>
                    <a:pt x="1656" y="1218"/>
                    <a:pt x="1687" y="1093"/>
                    <a:pt x="1687" y="1031"/>
                  </a:cubicBezTo>
                  <a:cubicBezTo>
                    <a:pt x="1656" y="968"/>
                    <a:pt x="1625" y="906"/>
                    <a:pt x="1593" y="875"/>
                  </a:cubicBezTo>
                  <a:cubicBezTo>
                    <a:pt x="1562" y="843"/>
                    <a:pt x="1562" y="843"/>
                    <a:pt x="1562" y="812"/>
                  </a:cubicBezTo>
                  <a:cubicBezTo>
                    <a:pt x="1531" y="781"/>
                    <a:pt x="1500" y="781"/>
                    <a:pt x="1468" y="781"/>
                  </a:cubicBezTo>
                  <a:cubicBezTo>
                    <a:pt x="1437" y="781"/>
                    <a:pt x="1406" y="812"/>
                    <a:pt x="1406" y="843"/>
                  </a:cubicBezTo>
                  <a:cubicBezTo>
                    <a:pt x="1375" y="875"/>
                    <a:pt x="1375" y="875"/>
                    <a:pt x="1375" y="906"/>
                  </a:cubicBezTo>
                  <a:lnTo>
                    <a:pt x="1375" y="937"/>
                  </a:lnTo>
                  <a:cubicBezTo>
                    <a:pt x="1312" y="1000"/>
                    <a:pt x="1250" y="1031"/>
                    <a:pt x="1187" y="1062"/>
                  </a:cubicBezTo>
                  <a:cubicBezTo>
                    <a:pt x="1093" y="1125"/>
                    <a:pt x="968" y="1187"/>
                    <a:pt x="875" y="1281"/>
                  </a:cubicBezTo>
                  <a:cubicBezTo>
                    <a:pt x="812" y="1343"/>
                    <a:pt x="750" y="1343"/>
                    <a:pt x="656" y="13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32500" lnSpcReduction="20000"/>
            </a:bodyPr>
            <a:lstStyle/>
            <a:p>
              <a:endParaRPr lang="en-US" sz="2400"/>
            </a:p>
          </p:txBody>
        </p:sp>
        <p:sp>
          <p:nvSpPr>
            <p:cNvPr id="330" name="Freeform 329"/>
            <p:cNvSpPr>
              <a:spLocks noChangeArrowheads="1"/>
            </p:cNvSpPr>
            <p:nvPr/>
          </p:nvSpPr>
          <p:spPr bwMode="auto">
            <a:xfrm>
              <a:off x="4972957" y="1587159"/>
              <a:ext cx="327025" cy="315911"/>
            </a:xfrm>
            <a:custGeom>
              <a:avLst/>
              <a:gdLst>
                <a:gd name="T0" fmla="*/ 656 w 907"/>
                <a:gd name="T1" fmla="*/ 31 h 876"/>
                <a:gd name="T2" fmla="*/ 656 w 907"/>
                <a:gd name="T3" fmla="*/ 31 h 876"/>
                <a:gd name="T4" fmla="*/ 406 w 907"/>
                <a:gd name="T5" fmla="*/ 62 h 876"/>
                <a:gd name="T6" fmla="*/ 281 w 907"/>
                <a:gd name="T7" fmla="*/ 31 h 876"/>
                <a:gd name="T8" fmla="*/ 250 w 907"/>
                <a:gd name="T9" fmla="*/ 31 h 876"/>
                <a:gd name="T10" fmla="*/ 63 w 907"/>
                <a:gd name="T11" fmla="*/ 94 h 876"/>
                <a:gd name="T12" fmla="*/ 31 w 907"/>
                <a:gd name="T13" fmla="*/ 281 h 876"/>
                <a:gd name="T14" fmla="*/ 31 w 907"/>
                <a:gd name="T15" fmla="*/ 375 h 876"/>
                <a:gd name="T16" fmla="*/ 0 w 907"/>
                <a:gd name="T17" fmla="*/ 469 h 876"/>
                <a:gd name="T18" fmla="*/ 31 w 907"/>
                <a:gd name="T19" fmla="*/ 594 h 876"/>
                <a:gd name="T20" fmla="*/ 31 w 907"/>
                <a:gd name="T21" fmla="*/ 625 h 876"/>
                <a:gd name="T22" fmla="*/ 94 w 907"/>
                <a:gd name="T23" fmla="*/ 687 h 876"/>
                <a:gd name="T24" fmla="*/ 188 w 907"/>
                <a:gd name="T25" fmla="*/ 656 h 876"/>
                <a:gd name="T26" fmla="*/ 188 w 907"/>
                <a:gd name="T27" fmla="*/ 625 h 876"/>
                <a:gd name="T28" fmla="*/ 281 w 907"/>
                <a:gd name="T29" fmla="*/ 562 h 876"/>
                <a:gd name="T30" fmla="*/ 313 w 907"/>
                <a:gd name="T31" fmla="*/ 500 h 876"/>
                <a:gd name="T32" fmla="*/ 406 w 907"/>
                <a:gd name="T33" fmla="*/ 375 h 876"/>
                <a:gd name="T34" fmla="*/ 563 w 907"/>
                <a:gd name="T35" fmla="*/ 531 h 876"/>
                <a:gd name="T36" fmla="*/ 625 w 907"/>
                <a:gd name="T37" fmla="*/ 594 h 876"/>
                <a:gd name="T38" fmla="*/ 688 w 907"/>
                <a:gd name="T39" fmla="*/ 750 h 876"/>
                <a:gd name="T40" fmla="*/ 750 w 907"/>
                <a:gd name="T41" fmla="*/ 844 h 876"/>
                <a:gd name="T42" fmla="*/ 813 w 907"/>
                <a:gd name="T43" fmla="*/ 875 h 876"/>
                <a:gd name="T44" fmla="*/ 844 w 907"/>
                <a:gd name="T45" fmla="*/ 875 h 876"/>
                <a:gd name="T46" fmla="*/ 906 w 907"/>
                <a:gd name="T47" fmla="*/ 781 h 876"/>
                <a:gd name="T48" fmla="*/ 906 w 907"/>
                <a:gd name="T49" fmla="*/ 687 h 876"/>
                <a:gd name="T50" fmla="*/ 875 w 907"/>
                <a:gd name="T51" fmla="*/ 500 h 876"/>
                <a:gd name="T52" fmla="*/ 844 w 907"/>
                <a:gd name="T53" fmla="*/ 375 h 876"/>
                <a:gd name="T54" fmla="*/ 875 w 907"/>
                <a:gd name="T55" fmla="*/ 281 h 876"/>
                <a:gd name="T56" fmla="*/ 875 w 907"/>
                <a:gd name="T57" fmla="*/ 125 h 876"/>
                <a:gd name="T58" fmla="*/ 781 w 907"/>
                <a:gd name="T59" fmla="*/ 31 h 876"/>
                <a:gd name="T60" fmla="*/ 656 w 907"/>
                <a:gd name="T61" fmla="*/ 3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7" h="876">
                  <a:moveTo>
                    <a:pt x="656" y="31"/>
                  </a:moveTo>
                  <a:lnTo>
                    <a:pt x="656" y="31"/>
                  </a:lnTo>
                  <a:cubicBezTo>
                    <a:pt x="594" y="125"/>
                    <a:pt x="531" y="125"/>
                    <a:pt x="406" y="62"/>
                  </a:cubicBezTo>
                  <a:cubicBezTo>
                    <a:pt x="375" y="62"/>
                    <a:pt x="344" y="62"/>
                    <a:pt x="281" y="31"/>
                  </a:cubicBezTo>
                  <a:lnTo>
                    <a:pt x="250" y="31"/>
                  </a:lnTo>
                  <a:cubicBezTo>
                    <a:pt x="188" y="31"/>
                    <a:pt x="94" y="31"/>
                    <a:pt x="63" y="94"/>
                  </a:cubicBezTo>
                  <a:cubicBezTo>
                    <a:pt x="0" y="156"/>
                    <a:pt x="31" y="219"/>
                    <a:pt x="31" y="281"/>
                  </a:cubicBezTo>
                  <a:cubicBezTo>
                    <a:pt x="31" y="312"/>
                    <a:pt x="31" y="344"/>
                    <a:pt x="31" y="375"/>
                  </a:cubicBezTo>
                  <a:cubicBezTo>
                    <a:pt x="31" y="406"/>
                    <a:pt x="0" y="437"/>
                    <a:pt x="0" y="469"/>
                  </a:cubicBezTo>
                  <a:cubicBezTo>
                    <a:pt x="0" y="500"/>
                    <a:pt x="0" y="562"/>
                    <a:pt x="31" y="594"/>
                  </a:cubicBezTo>
                  <a:cubicBezTo>
                    <a:pt x="31" y="594"/>
                    <a:pt x="31" y="594"/>
                    <a:pt x="31" y="625"/>
                  </a:cubicBezTo>
                  <a:cubicBezTo>
                    <a:pt x="31" y="656"/>
                    <a:pt x="63" y="687"/>
                    <a:pt x="94" y="687"/>
                  </a:cubicBezTo>
                  <a:cubicBezTo>
                    <a:pt x="125" y="687"/>
                    <a:pt x="156" y="687"/>
                    <a:pt x="188" y="656"/>
                  </a:cubicBezTo>
                  <a:lnTo>
                    <a:pt x="188" y="625"/>
                  </a:lnTo>
                  <a:cubicBezTo>
                    <a:pt x="219" y="625"/>
                    <a:pt x="250" y="594"/>
                    <a:pt x="281" y="562"/>
                  </a:cubicBezTo>
                  <a:cubicBezTo>
                    <a:pt x="281" y="531"/>
                    <a:pt x="281" y="500"/>
                    <a:pt x="313" y="500"/>
                  </a:cubicBezTo>
                  <a:cubicBezTo>
                    <a:pt x="344" y="406"/>
                    <a:pt x="344" y="375"/>
                    <a:pt x="406" y="375"/>
                  </a:cubicBezTo>
                  <a:cubicBezTo>
                    <a:pt x="500" y="406"/>
                    <a:pt x="531" y="437"/>
                    <a:pt x="563" y="531"/>
                  </a:cubicBezTo>
                  <a:cubicBezTo>
                    <a:pt x="594" y="531"/>
                    <a:pt x="594" y="562"/>
                    <a:pt x="625" y="594"/>
                  </a:cubicBezTo>
                  <a:cubicBezTo>
                    <a:pt x="656" y="656"/>
                    <a:pt x="656" y="687"/>
                    <a:pt x="688" y="750"/>
                  </a:cubicBezTo>
                  <a:cubicBezTo>
                    <a:pt x="719" y="781"/>
                    <a:pt x="719" y="812"/>
                    <a:pt x="750" y="844"/>
                  </a:cubicBezTo>
                  <a:cubicBezTo>
                    <a:pt x="750" y="875"/>
                    <a:pt x="781" y="875"/>
                    <a:pt x="813" y="875"/>
                  </a:cubicBezTo>
                  <a:lnTo>
                    <a:pt x="844" y="875"/>
                  </a:lnTo>
                  <a:cubicBezTo>
                    <a:pt x="875" y="875"/>
                    <a:pt x="906" y="812"/>
                    <a:pt x="906" y="781"/>
                  </a:cubicBezTo>
                  <a:cubicBezTo>
                    <a:pt x="906" y="687"/>
                    <a:pt x="906" y="687"/>
                    <a:pt x="906" y="687"/>
                  </a:cubicBezTo>
                  <a:cubicBezTo>
                    <a:pt x="875" y="625"/>
                    <a:pt x="875" y="562"/>
                    <a:pt x="875" y="500"/>
                  </a:cubicBezTo>
                  <a:cubicBezTo>
                    <a:pt x="844" y="437"/>
                    <a:pt x="844" y="406"/>
                    <a:pt x="844" y="375"/>
                  </a:cubicBezTo>
                  <a:cubicBezTo>
                    <a:pt x="875" y="281"/>
                    <a:pt x="875" y="281"/>
                    <a:pt x="875" y="281"/>
                  </a:cubicBezTo>
                  <a:cubicBezTo>
                    <a:pt x="875" y="219"/>
                    <a:pt x="875" y="187"/>
                    <a:pt x="875" y="125"/>
                  </a:cubicBezTo>
                  <a:cubicBezTo>
                    <a:pt x="875" y="62"/>
                    <a:pt x="813" y="31"/>
                    <a:pt x="781" y="31"/>
                  </a:cubicBezTo>
                  <a:cubicBezTo>
                    <a:pt x="750" y="0"/>
                    <a:pt x="688" y="0"/>
                    <a:pt x="656" y="3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31" name="Freeform 330"/>
            <p:cNvSpPr>
              <a:spLocks noChangeArrowheads="1"/>
            </p:cNvSpPr>
            <p:nvPr/>
          </p:nvSpPr>
          <p:spPr bwMode="auto">
            <a:xfrm>
              <a:off x="5355547" y="1958635"/>
              <a:ext cx="404812" cy="315911"/>
            </a:xfrm>
            <a:custGeom>
              <a:avLst/>
              <a:gdLst>
                <a:gd name="T0" fmla="*/ 31 w 1126"/>
                <a:gd name="T1" fmla="*/ 375 h 876"/>
                <a:gd name="T2" fmla="*/ 31 w 1126"/>
                <a:gd name="T3" fmla="*/ 375 h 876"/>
                <a:gd name="T4" fmla="*/ 93 w 1126"/>
                <a:gd name="T5" fmla="*/ 469 h 876"/>
                <a:gd name="T6" fmla="*/ 187 w 1126"/>
                <a:gd name="T7" fmla="*/ 500 h 876"/>
                <a:gd name="T8" fmla="*/ 218 w 1126"/>
                <a:gd name="T9" fmla="*/ 531 h 876"/>
                <a:gd name="T10" fmla="*/ 531 w 1126"/>
                <a:gd name="T11" fmla="*/ 625 h 876"/>
                <a:gd name="T12" fmla="*/ 812 w 1126"/>
                <a:gd name="T13" fmla="*/ 813 h 876"/>
                <a:gd name="T14" fmla="*/ 875 w 1126"/>
                <a:gd name="T15" fmla="*/ 875 h 876"/>
                <a:gd name="T16" fmla="*/ 906 w 1126"/>
                <a:gd name="T17" fmla="*/ 875 h 876"/>
                <a:gd name="T18" fmla="*/ 937 w 1126"/>
                <a:gd name="T19" fmla="*/ 844 h 876"/>
                <a:gd name="T20" fmla="*/ 968 w 1126"/>
                <a:gd name="T21" fmla="*/ 844 h 876"/>
                <a:gd name="T22" fmla="*/ 1093 w 1126"/>
                <a:gd name="T23" fmla="*/ 750 h 876"/>
                <a:gd name="T24" fmla="*/ 1093 w 1126"/>
                <a:gd name="T25" fmla="*/ 594 h 876"/>
                <a:gd name="T26" fmla="*/ 1125 w 1126"/>
                <a:gd name="T27" fmla="*/ 500 h 876"/>
                <a:gd name="T28" fmla="*/ 1093 w 1126"/>
                <a:gd name="T29" fmla="*/ 469 h 876"/>
                <a:gd name="T30" fmla="*/ 1093 w 1126"/>
                <a:gd name="T31" fmla="*/ 406 h 876"/>
                <a:gd name="T32" fmla="*/ 1000 w 1126"/>
                <a:gd name="T33" fmla="*/ 125 h 876"/>
                <a:gd name="T34" fmla="*/ 906 w 1126"/>
                <a:gd name="T35" fmla="*/ 31 h 876"/>
                <a:gd name="T36" fmla="*/ 906 w 1126"/>
                <a:gd name="T37" fmla="*/ 31 h 876"/>
                <a:gd name="T38" fmla="*/ 812 w 1126"/>
                <a:gd name="T39" fmla="*/ 0 h 876"/>
                <a:gd name="T40" fmla="*/ 750 w 1126"/>
                <a:gd name="T41" fmla="*/ 63 h 876"/>
                <a:gd name="T42" fmla="*/ 750 w 1126"/>
                <a:gd name="T43" fmla="*/ 94 h 876"/>
                <a:gd name="T44" fmla="*/ 718 w 1126"/>
                <a:gd name="T45" fmla="*/ 188 h 876"/>
                <a:gd name="T46" fmla="*/ 750 w 1126"/>
                <a:gd name="T47" fmla="*/ 281 h 876"/>
                <a:gd name="T48" fmla="*/ 750 w 1126"/>
                <a:gd name="T49" fmla="*/ 281 h 876"/>
                <a:gd name="T50" fmla="*/ 781 w 1126"/>
                <a:gd name="T51" fmla="*/ 406 h 876"/>
                <a:gd name="T52" fmla="*/ 656 w 1126"/>
                <a:gd name="T53" fmla="*/ 375 h 876"/>
                <a:gd name="T54" fmla="*/ 406 w 1126"/>
                <a:gd name="T55" fmla="*/ 281 h 876"/>
                <a:gd name="T56" fmla="*/ 250 w 1126"/>
                <a:gd name="T57" fmla="*/ 219 h 876"/>
                <a:gd name="T58" fmla="*/ 125 w 1126"/>
                <a:gd name="T59" fmla="*/ 219 h 876"/>
                <a:gd name="T60" fmla="*/ 93 w 1126"/>
                <a:gd name="T61" fmla="*/ 219 h 876"/>
                <a:gd name="T62" fmla="*/ 31 w 1126"/>
                <a:gd name="T63" fmla="*/ 250 h 876"/>
                <a:gd name="T64" fmla="*/ 31 w 1126"/>
                <a:gd name="T65" fmla="*/ 344 h 876"/>
                <a:gd name="T66" fmla="*/ 31 w 1126"/>
                <a:gd name="T67" fmla="*/ 37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6" h="876">
                  <a:moveTo>
                    <a:pt x="31" y="375"/>
                  </a:moveTo>
                  <a:lnTo>
                    <a:pt x="31" y="375"/>
                  </a:lnTo>
                  <a:cubicBezTo>
                    <a:pt x="62" y="406"/>
                    <a:pt x="62" y="437"/>
                    <a:pt x="93" y="469"/>
                  </a:cubicBezTo>
                  <a:cubicBezTo>
                    <a:pt x="125" y="500"/>
                    <a:pt x="156" y="500"/>
                    <a:pt x="187" y="500"/>
                  </a:cubicBezTo>
                  <a:cubicBezTo>
                    <a:pt x="218" y="531"/>
                    <a:pt x="218" y="531"/>
                    <a:pt x="218" y="531"/>
                  </a:cubicBezTo>
                  <a:cubicBezTo>
                    <a:pt x="312" y="594"/>
                    <a:pt x="406" y="594"/>
                    <a:pt x="531" y="625"/>
                  </a:cubicBezTo>
                  <a:cubicBezTo>
                    <a:pt x="687" y="656"/>
                    <a:pt x="781" y="688"/>
                    <a:pt x="812" y="813"/>
                  </a:cubicBezTo>
                  <a:cubicBezTo>
                    <a:pt x="843" y="844"/>
                    <a:pt x="843" y="844"/>
                    <a:pt x="875" y="875"/>
                  </a:cubicBezTo>
                  <a:lnTo>
                    <a:pt x="906" y="875"/>
                  </a:lnTo>
                  <a:cubicBezTo>
                    <a:pt x="906" y="875"/>
                    <a:pt x="937" y="875"/>
                    <a:pt x="937" y="844"/>
                  </a:cubicBezTo>
                  <a:cubicBezTo>
                    <a:pt x="968" y="844"/>
                    <a:pt x="968" y="844"/>
                    <a:pt x="968" y="844"/>
                  </a:cubicBezTo>
                  <a:cubicBezTo>
                    <a:pt x="1000" y="844"/>
                    <a:pt x="1062" y="813"/>
                    <a:pt x="1093" y="750"/>
                  </a:cubicBezTo>
                  <a:cubicBezTo>
                    <a:pt x="1093" y="719"/>
                    <a:pt x="1093" y="656"/>
                    <a:pt x="1093" y="594"/>
                  </a:cubicBezTo>
                  <a:cubicBezTo>
                    <a:pt x="1093" y="563"/>
                    <a:pt x="1093" y="531"/>
                    <a:pt x="1125" y="500"/>
                  </a:cubicBezTo>
                  <a:cubicBezTo>
                    <a:pt x="1125" y="500"/>
                    <a:pt x="1125" y="469"/>
                    <a:pt x="1093" y="469"/>
                  </a:cubicBezTo>
                  <a:cubicBezTo>
                    <a:pt x="1093" y="406"/>
                    <a:pt x="1093" y="406"/>
                    <a:pt x="1093" y="406"/>
                  </a:cubicBezTo>
                  <a:cubicBezTo>
                    <a:pt x="1062" y="313"/>
                    <a:pt x="1031" y="219"/>
                    <a:pt x="1000" y="125"/>
                  </a:cubicBezTo>
                  <a:cubicBezTo>
                    <a:pt x="968" y="63"/>
                    <a:pt x="937" y="31"/>
                    <a:pt x="906" y="31"/>
                  </a:cubicBezTo>
                  <a:lnTo>
                    <a:pt x="906" y="31"/>
                  </a:lnTo>
                  <a:cubicBezTo>
                    <a:pt x="875" y="0"/>
                    <a:pt x="843" y="0"/>
                    <a:pt x="812" y="0"/>
                  </a:cubicBezTo>
                  <a:cubicBezTo>
                    <a:pt x="781" y="0"/>
                    <a:pt x="781" y="31"/>
                    <a:pt x="750" y="63"/>
                  </a:cubicBezTo>
                  <a:cubicBezTo>
                    <a:pt x="750" y="63"/>
                    <a:pt x="750" y="63"/>
                    <a:pt x="750" y="94"/>
                  </a:cubicBezTo>
                  <a:cubicBezTo>
                    <a:pt x="750" y="125"/>
                    <a:pt x="718" y="156"/>
                    <a:pt x="718" y="188"/>
                  </a:cubicBezTo>
                  <a:cubicBezTo>
                    <a:pt x="718" y="219"/>
                    <a:pt x="750" y="250"/>
                    <a:pt x="750" y="281"/>
                  </a:cubicBezTo>
                  <a:lnTo>
                    <a:pt x="750" y="281"/>
                  </a:lnTo>
                  <a:cubicBezTo>
                    <a:pt x="781" y="344"/>
                    <a:pt x="781" y="375"/>
                    <a:pt x="781" y="406"/>
                  </a:cubicBezTo>
                  <a:cubicBezTo>
                    <a:pt x="750" y="406"/>
                    <a:pt x="718" y="406"/>
                    <a:pt x="656" y="375"/>
                  </a:cubicBezTo>
                  <a:cubicBezTo>
                    <a:pt x="562" y="344"/>
                    <a:pt x="500" y="313"/>
                    <a:pt x="406" y="281"/>
                  </a:cubicBezTo>
                  <a:cubicBezTo>
                    <a:pt x="375" y="250"/>
                    <a:pt x="312" y="219"/>
                    <a:pt x="250" y="219"/>
                  </a:cubicBezTo>
                  <a:cubicBezTo>
                    <a:pt x="218" y="188"/>
                    <a:pt x="156" y="188"/>
                    <a:pt x="125" y="219"/>
                  </a:cubicBezTo>
                  <a:cubicBezTo>
                    <a:pt x="125" y="219"/>
                    <a:pt x="125" y="219"/>
                    <a:pt x="93" y="219"/>
                  </a:cubicBezTo>
                  <a:cubicBezTo>
                    <a:pt x="62" y="219"/>
                    <a:pt x="31" y="219"/>
                    <a:pt x="31" y="250"/>
                  </a:cubicBezTo>
                  <a:cubicBezTo>
                    <a:pt x="0" y="281"/>
                    <a:pt x="0" y="313"/>
                    <a:pt x="31" y="344"/>
                  </a:cubicBezTo>
                  <a:cubicBezTo>
                    <a:pt x="31" y="344"/>
                    <a:pt x="31" y="344"/>
                    <a:pt x="31" y="3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sp>
        <p:nvSpPr>
          <p:cNvPr id="332" name="Oval 331"/>
          <p:cNvSpPr/>
          <p:nvPr/>
        </p:nvSpPr>
        <p:spPr>
          <a:xfrm>
            <a:off x="6403883" y="2084300"/>
            <a:ext cx="109376" cy="108421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3" name="Oval 332"/>
          <p:cNvSpPr/>
          <p:nvPr/>
        </p:nvSpPr>
        <p:spPr>
          <a:xfrm>
            <a:off x="6345713" y="1798518"/>
            <a:ext cx="213480" cy="211621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4" name="Oval 333"/>
          <p:cNvSpPr/>
          <p:nvPr/>
        </p:nvSpPr>
        <p:spPr>
          <a:xfrm>
            <a:off x="6331059" y="1552546"/>
            <a:ext cx="301539" cy="298913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475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5" name="Oval 334"/>
          <p:cNvSpPr/>
          <p:nvPr/>
        </p:nvSpPr>
        <p:spPr>
          <a:xfrm>
            <a:off x="6216094" y="1714727"/>
            <a:ext cx="129620" cy="128491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6" name="Oval 335"/>
          <p:cNvSpPr/>
          <p:nvPr/>
        </p:nvSpPr>
        <p:spPr>
          <a:xfrm>
            <a:off x="6337403" y="1971971"/>
            <a:ext cx="75372" cy="747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7" name="Oval 336"/>
          <p:cNvSpPr/>
          <p:nvPr/>
        </p:nvSpPr>
        <p:spPr>
          <a:xfrm>
            <a:off x="6191220" y="1351310"/>
            <a:ext cx="187856" cy="186220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8" name="Oval 337"/>
          <p:cNvSpPr/>
          <p:nvPr/>
        </p:nvSpPr>
        <p:spPr>
          <a:xfrm>
            <a:off x="5638009" y="1815632"/>
            <a:ext cx="213480" cy="211621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39" name="Oval 338"/>
          <p:cNvSpPr/>
          <p:nvPr/>
        </p:nvSpPr>
        <p:spPr>
          <a:xfrm>
            <a:off x="5744773" y="2080340"/>
            <a:ext cx="75372" cy="747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0" name="Oval 339"/>
          <p:cNvSpPr/>
          <p:nvPr/>
        </p:nvSpPr>
        <p:spPr>
          <a:xfrm>
            <a:off x="5477476" y="1633570"/>
            <a:ext cx="302537" cy="299901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475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1" name="Oval 340"/>
          <p:cNvSpPr/>
          <p:nvPr/>
        </p:nvSpPr>
        <p:spPr>
          <a:xfrm>
            <a:off x="5680874" y="1595700"/>
            <a:ext cx="129620" cy="128491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2" name="Oval 341"/>
          <p:cNvSpPr/>
          <p:nvPr/>
        </p:nvSpPr>
        <p:spPr>
          <a:xfrm>
            <a:off x="5666528" y="1331334"/>
            <a:ext cx="295389" cy="292817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475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3" name="Oval 342"/>
          <p:cNvSpPr/>
          <p:nvPr/>
        </p:nvSpPr>
        <p:spPr>
          <a:xfrm>
            <a:off x="6504265" y="1521391"/>
            <a:ext cx="75372" cy="747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4" name="Oval 343"/>
          <p:cNvSpPr/>
          <p:nvPr/>
        </p:nvSpPr>
        <p:spPr>
          <a:xfrm>
            <a:off x="5911633" y="1629760"/>
            <a:ext cx="75372" cy="747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5" name="Oval 344"/>
          <p:cNvSpPr/>
          <p:nvPr/>
        </p:nvSpPr>
        <p:spPr>
          <a:xfrm>
            <a:off x="5750823" y="2096937"/>
            <a:ext cx="163628" cy="162199"/>
          </a:xfrm>
          <a:prstGeom prst="ellipse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346" name="Oval 345"/>
          <p:cNvSpPr/>
          <p:nvPr/>
        </p:nvSpPr>
        <p:spPr>
          <a:xfrm>
            <a:off x="5807327" y="1020597"/>
            <a:ext cx="596560" cy="215809"/>
          </a:xfrm>
          <a:prstGeom prst="ellipse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9" tIns="34089" rIns="68179" bIns="34089"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grpSp>
        <p:nvGrpSpPr>
          <p:cNvPr id="350" name="Group 349"/>
          <p:cNvGrpSpPr/>
          <p:nvPr/>
        </p:nvGrpSpPr>
        <p:grpSpPr>
          <a:xfrm>
            <a:off x="5331690" y="5389761"/>
            <a:ext cx="661225" cy="661225"/>
            <a:chOff x="3267455" y="1857799"/>
            <a:chExt cx="635713" cy="635713"/>
          </a:xfrm>
        </p:grpSpPr>
        <p:sp>
          <p:nvSpPr>
            <p:cNvPr id="351" name="Oval 350"/>
            <p:cNvSpPr/>
            <p:nvPr/>
          </p:nvSpPr>
          <p:spPr>
            <a:xfrm>
              <a:off x="3267455" y="1857799"/>
              <a:ext cx="635713" cy="635713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 w="22225">
              <a:solidFill>
                <a:schemeClr val="accent1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52" name="Triangle 88"/>
            <p:cNvSpPr/>
            <p:nvPr/>
          </p:nvSpPr>
          <p:spPr>
            <a:xfrm rot="1320000">
              <a:off x="3593402" y="1910828"/>
              <a:ext cx="68765" cy="31627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353" name="Oval 352"/>
          <p:cNvSpPr/>
          <p:nvPr/>
        </p:nvSpPr>
        <p:spPr>
          <a:xfrm>
            <a:off x="5622687" y="5704881"/>
            <a:ext cx="63427" cy="63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grpSp>
        <p:nvGrpSpPr>
          <p:cNvPr id="354" name="Group 353"/>
          <p:cNvGrpSpPr/>
          <p:nvPr/>
        </p:nvGrpSpPr>
        <p:grpSpPr>
          <a:xfrm rot="18236306">
            <a:off x="6180917" y="5380752"/>
            <a:ext cx="661225" cy="661225"/>
            <a:chOff x="3267455" y="1857799"/>
            <a:chExt cx="635713" cy="635713"/>
          </a:xfrm>
        </p:grpSpPr>
        <p:sp>
          <p:nvSpPr>
            <p:cNvPr id="355" name="Oval 354"/>
            <p:cNvSpPr/>
            <p:nvPr/>
          </p:nvSpPr>
          <p:spPr>
            <a:xfrm>
              <a:off x="3267455" y="1857799"/>
              <a:ext cx="635713" cy="635713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 w="22225">
              <a:solidFill>
                <a:schemeClr val="accent1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56" name="Triangle 88"/>
            <p:cNvSpPr/>
            <p:nvPr/>
          </p:nvSpPr>
          <p:spPr>
            <a:xfrm rot="1320000">
              <a:off x="3593402" y="1910828"/>
              <a:ext cx="68765" cy="31627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357" name="Oval 356"/>
          <p:cNvSpPr/>
          <p:nvPr/>
        </p:nvSpPr>
        <p:spPr>
          <a:xfrm>
            <a:off x="6486692" y="5695871"/>
            <a:ext cx="63427" cy="63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400"/>
          </a:p>
        </p:txBody>
      </p:sp>
      <p:sp>
        <p:nvSpPr>
          <p:cNvPr id="171" name="מציין מיקום של כותרת תחתונה 8"/>
          <p:cNvSpPr txBox="1">
            <a:spLocks/>
          </p:cNvSpPr>
          <p:nvPr/>
        </p:nvSpPr>
        <p:spPr>
          <a:xfrm>
            <a:off x="1146642" y="6473470"/>
            <a:ext cx="5837021" cy="41826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GFEC8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-Galilee Foodtech Education Center</a:t>
            </a:r>
          </a:p>
          <a:p>
            <a:endParaRPr lang="he-IL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6711E-6 C 0.00191 2.56711E-6 0.00382 0.00247 0.00382 0.00555 C 0.00382 0.00895 0.00191 0.01172 -1.38889E-6 0.01172 C -0.00208 0.01172 -0.00364 0.00895 -0.00364 0.00555 C -0.00364 0.00247 -0.00208 2.56711E-6 -1.38889E-6 2.56711E-6 Z " pathEditMode="relative" rAng="0" ptsTypes="fffff">
                                      <p:cBhvr>
                                        <p:cTn id="11" dur="7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23" dur="7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27" dur="7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29" dur="7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31" dur="7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33" dur="7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35" dur="7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3939E-6 L -1.94444E-6 0.01698 " pathEditMode="relative" rAng="0" ptsTypes="AA">
                                      <p:cBhvr>
                                        <p:cTn id="37" dur="7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57" dur="2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"/>
                            </p:stCondLst>
                            <p:childTnLst>
                              <p:par>
                                <p:cTn id="93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94" dur="2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  <p:bldP spid="349" grpId="0" animBg="1"/>
      <p:bldP spid="347" grpId="0" animBg="1"/>
      <p:bldP spid="137" grpId="0"/>
      <p:bldP spid="139" grpId="0"/>
      <p:bldP spid="140" grpId="0"/>
      <p:bldP spid="141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1" grpId="0" animBg="1"/>
      <p:bldP spid="342" grpId="0" animBg="1"/>
      <p:bldP spid="343" grpId="0" animBg="1"/>
      <p:bldP spid="344" grpId="0" animBg="1"/>
      <p:bldP spid="345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עשן מתפתל</Template>
  <TotalTime>11200</TotalTime>
  <Words>1199</Words>
  <Application>Microsoft Office PowerPoint</Application>
  <PresentationFormat>מסך רחב</PresentationFormat>
  <Paragraphs>253</Paragraphs>
  <Slides>23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FbPigment Black</vt:lpstr>
      <vt:lpstr>Gisha</vt:lpstr>
      <vt:lpstr>Guttman Yad-Brush</vt:lpstr>
      <vt:lpstr>Helvetica</vt:lpstr>
      <vt:lpstr>Sedgwick Ave</vt:lpstr>
      <vt:lpstr>Times New Roman</vt:lpstr>
      <vt:lpstr>Wingdings</vt:lpstr>
      <vt:lpstr>Wingdings 2</vt:lpstr>
      <vt:lpstr>HDOfficeLightV0</vt:lpstr>
      <vt:lpstr>מצגת של PowerPoint</vt:lpstr>
      <vt:lpstr>מפגש חשיפה לתוכנית הטמעת נושא הפודטק במערכת החינוך : GFEC8</vt:lpstr>
      <vt:lpstr>מצגת של PowerPoint</vt:lpstr>
      <vt:lpstr>מצגת של PowerPoint</vt:lpstr>
      <vt:lpstr>אצבע הגליל אז והיום, קשיים וחלומות...  "ועכשיו...מסמרים ונוצות ציפור שלא עפה??" </vt:lpstr>
      <vt:lpstr>כוחה של קהילה  עיקר מהותו וערכו של היחיד אינו בזכות היותו יצור מובדל, אלא בזכות היותו חלק מציבור אנושי גדול.                                                               אלברט איינשטיין  </vt:lpstr>
      <vt:lpstr>"היסטוריה לא כותבים, היסטוריה עושים" (דוד בן גוריון)  </vt:lpstr>
      <vt:lpstr>מצגת של PowerPoint</vt:lpstr>
      <vt:lpstr>מצגת של PowerPoint</vt:lpstr>
      <vt:lpstr>Quality – used for hyperlink interaction do not delete</vt:lpstr>
      <vt:lpstr>קריית שמונה רשות מובילת חינוך ליזמות בתחום הפודטק  GFEC8 (Galilee Foodtech Education Center8)   </vt:lpstr>
      <vt:lpstr>אתגרים טרום פודטק: *תקרת זכוכית אישית, אזורית?  * מיתוג עירוני ואזורי * גאווה מקומית  * הערכה עצמית (תלמידים, צוותים)  *פוליטיקה קטנה וגדולה (אגו) * גיוס משאבים * יצירת אמון בין משתתפי התוכנית * התגברות על "אירועים היסטוריים" * שינוי שפה עירונית מצרכנים (מסכנות) ליצרנים    </vt:lpstr>
      <vt:lpstr>מבנה ועקרונות להטמעת לימודי הפודטק במסגרת   GFEC</vt:lpstr>
      <vt:lpstr>מצגת של PowerPoint</vt:lpstr>
      <vt:lpstr>דוגמאות לשיתופי פעולה בתוכנית GFEC8  </vt:lpstr>
      <vt:lpstr>מצגת של PowerPoint</vt:lpstr>
      <vt:lpstr>מצגת של PowerPoint</vt:lpstr>
      <vt:lpstr>אורט כגורם מפעיל של תכנית האיחוד האירופאי: Living Labs (LL) </vt:lpstr>
      <vt:lpstr>GFEC8 – אמיל"י- אני מה יוצא לי מזה?</vt:lpstr>
      <vt:lpstr>הם- הילדים של כולנו אנחנו- מחויבים לסלול עבורם מרחב הזדמנויות פנימי וחיצוני.    כולנו יחד מהווים את הרקמה הגלילית</vt:lpstr>
      <vt:lpstr>"אין לאדם בעולמו כי אם אותו היום ואותה השעה שעומד בו, כי יום המחרת הוא עולם אחר לגמרי" (רבי נחמן מברסלב)</vt:lpstr>
      <vt:lpstr>מצגת של PowerPoint</vt:lpstr>
      <vt:lpstr>יחד כל דרך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Avi Aviram</dc:creator>
  <cp:lastModifiedBy>Ronit Simon</cp:lastModifiedBy>
  <cp:revision>122</cp:revision>
  <dcterms:created xsi:type="dcterms:W3CDTF">2020-09-19T06:54:23Z</dcterms:created>
  <dcterms:modified xsi:type="dcterms:W3CDTF">2021-01-18T12:29:57Z</dcterms:modified>
</cp:coreProperties>
</file>