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4" r:id="rId2"/>
    <p:sldId id="295" r:id="rId3"/>
    <p:sldId id="296" r:id="rId4"/>
  </p:sldIdLst>
  <p:sldSz cx="6858000" cy="12192000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it Simon" initials="RS" lastIdx="3" clrIdx="0">
    <p:extLst>
      <p:ext uri="{19B8F6BF-5375-455C-9EA6-DF929625EA0E}">
        <p15:presenceInfo xmlns:p15="http://schemas.microsoft.com/office/powerpoint/2012/main" userId="S-1-5-21-1468497402-859899378-9522986-2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E6AEC6"/>
    <a:srgbClr val="62C6D0"/>
    <a:srgbClr val="39B2BF"/>
    <a:srgbClr val="40AAB8"/>
    <a:srgbClr val="112B43"/>
    <a:srgbClr val="C0B596"/>
    <a:srgbClr val="AC8300"/>
    <a:srgbClr val="6C6040"/>
    <a:srgbClr val="BEB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5416" autoAdjust="0"/>
  </p:normalViewPr>
  <p:slideViewPr>
    <p:cSldViewPr snapToGrid="0">
      <p:cViewPr>
        <p:scale>
          <a:sx n="100" d="100"/>
          <a:sy n="100" d="100"/>
        </p:scale>
        <p:origin x="1574" y="-26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50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18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602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45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04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75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47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35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47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20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60D4-5ACC-4E37-83E4-87714199FFA0}" type="datetimeFigureOut">
              <a:rPr lang="he-IL" smtClean="0"/>
              <a:t>ה'/טבת/תשפ"א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8A6A-2735-4CFB-8332-2535759EC6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56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36419"/>
            <a:ext cx="5311140" cy="83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143125"/>
            <a:ext cx="5905500" cy="79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2506027"/>
            <a:ext cx="5943600" cy="78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405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15032</TotalTime>
  <Words>0</Words>
  <Application>Microsoft Office PowerPoint</Application>
  <PresentationFormat>מסך רחב</PresentationFormat>
  <Paragraphs>0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</vt:vector>
  </TitlesOfParts>
  <Company>Amal1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Ronit Simon</dc:creator>
  <cp:lastModifiedBy>Ronit Simon</cp:lastModifiedBy>
  <cp:revision>522</cp:revision>
  <cp:lastPrinted>2020-11-23T13:11:51Z</cp:lastPrinted>
  <dcterms:created xsi:type="dcterms:W3CDTF">2020-03-25T10:56:23Z</dcterms:created>
  <dcterms:modified xsi:type="dcterms:W3CDTF">2020-12-20T07:43:39Z</dcterms:modified>
</cp:coreProperties>
</file>