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82" r:id="rId5"/>
    <p:sldId id="292" r:id="rId6"/>
    <p:sldId id="297" r:id="rId7"/>
    <p:sldId id="298" r:id="rId8"/>
    <p:sldId id="285" r:id="rId9"/>
    <p:sldId id="296" r:id="rId10"/>
    <p:sldId id="299" r:id="rId11"/>
    <p:sldId id="303" r:id="rId12"/>
    <p:sldId id="300" r:id="rId13"/>
    <p:sldId id="301" r:id="rId14"/>
    <p:sldId id="302" r:id="rId15"/>
    <p:sldId id="304" r:id="rId16"/>
    <p:sldId id="306" r:id="rId17"/>
    <p:sldId id="307" r:id="rId18"/>
    <p:sldId id="308" r:id="rId19"/>
    <p:sldId id="310" r:id="rId20"/>
    <p:sldId id="309" r:id="rId21"/>
    <p:sldId id="311" r:id="rId22"/>
  </p:sldIdLst>
  <p:sldSz cx="12192000" cy="6858000"/>
  <p:notesSz cx="6858000" cy="9144000"/>
  <p:defaultTextStyle>
    <a:defPPr algn="r" rtl="1"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EC20E35-A176-4012-BC5E-935CFFF8708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648" autoAdjust="0"/>
    <p:restoredTop sz="94574" autoAdjust="0"/>
  </p:normalViewPr>
  <p:slideViewPr>
    <p:cSldViewPr snapToGrid="0">
      <p:cViewPr varScale="1">
        <p:scale>
          <a:sx n="64" d="100"/>
          <a:sy n="64" d="100"/>
        </p:scale>
        <p:origin x="89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2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r" rtl="1"/>
            <a:endParaRPr lang="he-IL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4BF2B827-B4A6-42F8-A5AF-680904EBF94D}" type="datetime1">
              <a:rPr lang="he-IL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י"ז/חשון/תשפ"א</a:t>
            </a:fld>
            <a:endParaRPr lang="he-IL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r" rtl="1"/>
            <a:endParaRPr lang="he-IL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682C0B10-7CAE-41E4-AB02-7E8B1FF2B898}" type="slidenum">
              <a:rPr lang="he-IL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algn="l" rtl="1"/>
              <a:t>‹#›</a:t>
            </a:fld>
            <a:endParaRPr lang="he-IL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F78AC2D1-C3A0-4EAB-95D7-8DDAC4E605D9}" type="datetime1">
              <a:rPr lang="he-IL" noProof="0" smtClean="0"/>
              <a:pPr/>
              <a:t>י"ז/חשון/תשפ"א</a:t>
            </a:fld>
            <a:endParaRPr lang="he-IL" noProof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he-IL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 flipH="1"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algn="l"/>
            <a:fld id="{8530193B-564F-4854-8A52-728F3FB19C85}" type="slidenum">
              <a:rPr lang="he-IL" noProof="0" smtClean="0"/>
              <a:pPr algn="l"/>
              <a:t>‹#›</a:t>
            </a:fld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34215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10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12752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11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43307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12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34623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13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51155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14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9270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15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8781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16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45207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4449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93715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51185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62719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5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57426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6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55494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7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97945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8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07511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8530193B-564F-4854-8A52-728F3FB19C85}" type="slidenum">
              <a:rPr lang="he-IL" smtClean="0"/>
              <a:pPr algn="l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914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שקופית כותרת עם 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אליפסה 14">
            <a:extLst>
              <a:ext uri="{FF2B5EF4-FFF2-40B4-BE49-F238E27FC236}">
                <a16:creationId xmlns:a16="http://schemas.microsoft.com/office/drawing/2014/main" id="{901FAF19-EC05-4368-9C23-D1307429BBA4}"/>
              </a:ext>
            </a:extLst>
          </p:cNvPr>
          <p:cNvSpPr/>
          <p:nvPr userDrawn="1"/>
        </p:nvSpPr>
        <p:spPr>
          <a:xfrm flipH="1">
            <a:off x="1475232" y="4754879"/>
            <a:ext cx="2450592" cy="1664327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1" anchor="t">
            <a:noAutofit/>
          </a:bodyPr>
          <a:lstStyle/>
          <a:p>
            <a:pPr algn="l" rtl="1">
              <a:lnSpc>
                <a:spcPts val="4700"/>
              </a:lnSpc>
              <a:spcBef>
                <a:spcPct val="0"/>
              </a:spcBef>
            </a:pPr>
            <a:endParaRPr lang="he-IL" sz="4500" noProof="0" dirty="0">
              <a:solidFill>
                <a:schemeClr val="bg1"/>
              </a:solidFill>
              <a:latin typeface="Tahoma" panose="020B0604030504040204" pitchFamily="34" charset="0"/>
              <a:ea typeface="+mj-ea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E6296D70-8C54-475E-8440-66769A72C583}"/>
              </a:ext>
            </a:extLst>
          </p:cNvPr>
          <p:cNvSpPr/>
          <p:nvPr userDrawn="1"/>
        </p:nvSpPr>
        <p:spPr>
          <a:xfrm flipH="1">
            <a:off x="215664" y="1097280"/>
            <a:ext cx="144000" cy="5321927"/>
          </a:xfrm>
          <a:prstGeom prst="rect">
            <a:avLst/>
          </a:prstGeom>
          <a:noFill/>
          <a:ln>
            <a:noFill/>
          </a:ln>
        </p:spPr>
        <p:txBody>
          <a:bodyPr vert="horz" lIns="72000" tIns="180000" rIns="180000" bIns="0" rtlCol="1" anchor="t">
            <a:noAutofit/>
          </a:bodyPr>
          <a:lstStyle/>
          <a:p>
            <a:pPr algn="l" rtl="1">
              <a:lnSpc>
                <a:spcPts val="4700"/>
              </a:lnSpc>
              <a:spcBef>
                <a:spcPct val="0"/>
              </a:spcBef>
            </a:pPr>
            <a:endParaRPr lang="he-IL" sz="4500" noProof="0" dirty="0">
              <a:solidFill>
                <a:schemeClr val="bg1"/>
              </a:solidFill>
              <a:latin typeface="Tahoma" panose="020B0604030504040204" pitchFamily="34" charset="0"/>
              <a:ea typeface="+mj-ea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 flipH="1">
            <a:off x="0" y="671400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 flipH="1"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 flipH="1"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 flipH="1"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3" name="צורה חופשית: צורה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9" name="מציין מיקום של תמונה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42800" y="144000"/>
            <a:ext cx="11905200" cy="6570000"/>
          </a:xfrm>
          <a:solidFill>
            <a:schemeClr val="tx1"/>
          </a:solidFill>
        </p:spPr>
        <p:txBody>
          <a:bodyPr lIns="1764000" rIns="0" rtlCol="1" anchor="ctr"/>
          <a:lstStyle>
            <a:lvl1pPr marL="0" indent="0" algn="l" rtl="1">
              <a:buNone/>
              <a:defRPr sz="1200" i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הוסף או גרור ושחרר את התמונה שלך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7415412" y="359999"/>
            <a:ext cx="4416588" cy="5321927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180000" rIns="72000" bIns="180000" rtlCol="1" anchor="b"/>
          <a:lstStyle>
            <a:lvl1pPr algn="l" rtl="1">
              <a:lnSpc>
                <a:spcPts val="4700"/>
              </a:lnSpc>
              <a:defRPr sz="45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לחץ כדי לערוך את כותרת המצגת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7415414" y="5681926"/>
            <a:ext cx="4416587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lIns="180000" tIns="144000" rIns="0" rtlCol="1"/>
          <a:lstStyle>
            <a:lvl1pPr marL="0" indent="0" algn="l" rtl="1">
              <a:buNone/>
              <a:defRPr sz="18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he-IL" noProof="0"/>
              <a:t>לחץ כדי לערוך סגנון כותרת משנה של תבנית בסיס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456F629-658F-4B7E-A1D1-2522EA76B0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6" name="כותרת 5">
            <a:extLst>
              <a:ext uri="{FF2B5EF4-FFF2-40B4-BE49-F238E27FC236}">
                <a16:creationId xmlns:a16="http://schemas.microsoft.com/office/drawing/2014/main" id="{35380A33-49FB-43FC-B60E-34A2E5556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20000" y="432000"/>
            <a:ext cx="11340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D0F16635-76F3-45F7-9385-A99504D2B901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 flipH="1">
            <a:off x="420002" y="1008000"/>
            <a:ext cx="11339999" cy="4881523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8" name="כותרת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20000" y="432000"/>
            <a:ext cx="11340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9" name="מציין מיקום תוכן 3">
            <a:extLst>
              <a:ext uri="{FF2B5EF4-FFF2-40B4-BE49-F238E27FC236}">
                <a16:creationId xmlns:a16="http://schemas.microsoft.com/office/drawing/2014/main" id="{70C8E421-28C0-4976-A17C-22789B6F3B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 flipH="1">
            <a:off x="514576" y="1008000"/>
            <a:ext cx="5505225" cy="5168963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7AFEAA85-DD59-4B9B-B080-3368277EF65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 flipH="1">
            <a:off x="6172200" y="1008000"/>
            <a:ext cx="5587800" cy="5168963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8" name="כותרת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20000" y="432000"/>
            <a:ext cx="11340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12" name="מציין מיקום טקסט 4">
            <a:extLst>
              <a:ext uri="{FF2B5EF4-FFF2-40B4-BE49-F238E27FC236}">
                <a16:creationId xmlns:a16="http://schemas.microsoft.com/office/drawing/2014/main" id="{1EAE3C73-B1A9-4A3B-8DD2-5A349207900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 flipH="1">
            <a:off x="420000" y="1008000"/>
            <a:ext cx="5599800" cy="823912"/>
          </a:xfrm>
        </p:spPr>
        <p:txBody>
          <a:bodyPr rtlCol="1" anchor="b"/>
          <a:lstStyle>
            <a:lvl1pPr marL="0" indent="0" algn="r" rtl="1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  <a:endParaRPr lang="he-IL" noProof="0" dirty="0"/>
          </a:p>
        </p:txBody>
      </p:sp>
      <p:sp>
        <p:nvSpPr>
          <p:cNvPr id="13" name="מציין מיקום תוכן 5">
            <a:extLst>
              <a:ext uri="{FF2B5EF4-FFF2-40B4-BE49-F238E27FC236}">
                <a16:creationId xmlns:a16="http://schemas.microsoft.com/office/drawing/2014/main" id="{53A52FEF-F917-4982-9855-43A0DF5DA66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 flipH="1">
            <a:off x="420000" y="1975912"/>
            <a:ext cx="5599800" cy="4213751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14" name="מציין מיקום טקסט 2">
            <a:extLst>
              <a:ext uri="{FF2B5EF4-FFF2-40B4-BE49-F238E27FC236}">
                <a16:creationId xmlns:a16="http://schemas.microsoft.com/office/drawing/2014/main" id="{DC1CA8AB-B7BE-4C9F-9A0A-C849A35AA6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 flipH="1">
            <a:off x="6194425" y="1008000"/>
            <a:ext cx="5565575" cy="823912"/>
          </a:xfrm>
        </p:spPr>
        <p:txBody>
          <a:bodyPr rtlCol="1" anchor="b"/>
          <a:lstStyle>
            <a:lvl1pPr marL="0" indent="0" algn="r" rtl="1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  <a:endParaRPr lang="he-IL" noProof="0" dirty="0"/>
          </a:p>
        </p:txBody>
      </p:sp>
      <p:sp>
        <p:nvSpPr>
          <p:cNvPr id="15" name="מציין מיקום תוכן 3">
            <a:extLst>
              <a:ext uri="{FF2B5EF4-FFF2-40B4-BE49-F238E27FC236}">
                <a16:creationId xmlns:a16="http://schemas.microsoft.com/office/drawing/2014/main" id="{7B0DF164-9487-4D3F-BA7D-E273D7F5A2F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 flipH="1">
            <a:off x="6194425" y="1975912"/>
            <a:ext cx="5565575" cy="4213751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3307921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משנה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flipH="1">
            <a:off x="420687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  <a:endParaRPr lang="he-IL" noProof="0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flipH="1">
            <a:off x="8160000" y="1512000"/>
            <a:ext cx="3600000" cy="4679250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7" name="כותרת 6">
            <a:extLst>
              <a:ext uri="{FF2B5EF4-FFF2-40B4-BE49-F238E27FC236}">
                <a16:creationId xmlns:a16="http://schemas.microsoft.com/office/drawing/2014/main" id="{684F2FFD-7164-411A-96A5-A5211A6CAD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20000" y="432000"/>
            <a:ext cx="11340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34E38C26-A932-4007-84B1-21C1D9744A76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 flipH="1">
            <a:off x="4290000" y="1512000"/>
            <a:ext cx="3600000" cy="4679250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12" name="מציין מיקום תוכן 2">
            <a:extLst>
              <a:ext uri="{FF2B5EF4-FFF2-40B4-BE49-F238E27FC236}">
                <a16:creationId xmlns:a16="http://schemas.microsoft.com/office/drawing/2014/main" id="{FA87EF18-D404-4A92-BE37-7AC9B7223D51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 flipH="1">
            <a:off x="420000" y="1512000"/>
            <a:ext cx="3600000" cy="4679250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כותרת משנה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flipH="1">
            <a:off x="420687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  <a:endParaRPr lang="he-IL" noProof="0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flipH="1">
            <a:off x="9600000" y="1512000"/>
            <a:ext cx="2160000" cy="4679250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7305000" y="1512000"/>
            <a:ext cx="2160588" cy="4679250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13" name="מציין מיקום טקסט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5010000" y="1512000"/>
            <a:ext cx="2160588" cy="4679250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15" name="מציין מיקום טקסט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2715000" y="1507535"/>
            <a:ext cx="2160588" cy="4679250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17" name="מציין מיקום טקסט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420000" y="1507535"/>
            <a:ext cx="2160588" cy="4683715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D8B3FD9-234A-4B72-9A91-D7DD23D39CD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7" name="כותרת 6">
            <a:extLst>
              <a:ext uri="{FF2B5EF4-FFF2-40B4-BE49-F238E27FC236}">
                <a16:creationId xmlns:a16="http://schemas.microsoft.com/office/drawing/2014/main" id="{1FDBADDA-AF39-45A0-BBAB-A87608C0A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20000" y="432000"/>
            <a:ext cx="11340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 flipH="1">
            <a:off x="0" y="671400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 flipH="1"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 flipH="1"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 flipH="1"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3" name="צורה חופשית: צורה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7415412" y="359999"/>
            <a:ext cx="4416588" cy="5321927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180000" rIns="72000" bIns="180000" rtlCol="1" anchor="b"/>
          <a:lstStyle>
            <a:lvl1pPr algn="l" rtl="1">
              <a:lnSpc>
                <a:spcPts val="4700"/>
              </a:lnSpc>
              <a:defRPr sz="45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לחץ כדי לערוך את כותרת המצגת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7415414" y="5681926"/>
            <a:ext cx="4416587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lIns="180000" tIns="144000" rIns="0" rtlCol="1"/>
          <a:lstStyle>
            <a:lvl1pPr marL="0" indent="0" algn="l" rtl="1">
              <a:buNone/>
              <a:defRPr sz="18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he-IL" noProof="0"/>
              <a:t>לחץ כדי לערוך סגנון כותרת משנה של תבנית בסיס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2624564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862800" y="2438399"/>
            <a:ext cx="5385600" cy="3044399"/>
          </a:xfrm>
          <a:gradFill>
            <a:gsLst>
              <a:gs pos="83186">
                <a:schemeClr val="tx1"/>
              </a:gs>
              <a:gs pos="0">
                <a:schemeClr val="accent1">
                  <a:alpha val="50000"/>
                </a:schemeClr>
              </a:gs>
              <a:gs pos="46000">
                <a:schemeClr val="accent1">
                  <a:lumMod val="50000"/>
                  <a:alpha val="90000"/>
                </a:schemeClr>
              </a:gs>
            </a:gsLst>
            <a:lin ang="3600000" scaled="0"/>
          </a:gradFill>
        </p:spPr>
        <p:txBody>
          <a:bodyPr lIns="180000" tIns="180000" rIns="72000" bIns="0" rtlCol="1" anchor="t"/>
          <a:lstStyle>
            <a:lvl1pPr algn="l" rtl="1">
              <a:lnSpc>
                <a:spcPts val="4700"/>
              </a:lnSpc>
              <a:defRPr sz="45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לחץ כדי לערוך את הכותרת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91400" y="4479264"/>
            <a:ext cx="2851629" cy="749534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lIns="180000" tIns="144000" rIns="0" rtlCol="1"/>
          <a:lstStyle>
            <a:lvl1pPr marL="0" indent="0" algn="l" rtl="1">
              <a:buNone/>
              <a:defRPr sz="18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he-IL" noProof="0"/>
              <a:t>לחץ כדי לערוך סגנון כותרת משנה של תבנית בסיס</a:t>
            </a:r>
            <a:endParaRPr lang="he-IL" noProof="0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10" name="מציין מיקום של מספר שקופית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75849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10" name="מציין מיקום של מספר שקופית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6996314" y="3263898"/>
            <a:ext cx="4840085" cy="1626013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180000" rIns="72000" bIns="180000" rtlCol="1" anchor="b"/>
          <a:lstStyle>
            <a:lvl1pPr algn="l" rtl="1">
              <a:lnSpc>
                <a:spcPts val="4700"/>
              </a:lnSpc>
              <a:defRPr sz="45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כותרת שקופית</a:t>
            </a:r>
          </a:p>
        </p:txBody>
      </p:sp>
      <p:sp>
        <p:nvSpPr>
          <p:cNvPr id="15" name="מציין מיקום טקסט 3">
            <a:extLst>
              <a:ext uri="{FF2B5EF4-FFF2-40B4-BE49-F238E27FC236}">
                <a16:creationId xmlns:a16="http://schemas.microsoft.com/office/drawing/2014/main" id="{4EF269EA-6AE9-449D-BE5A-03758EA88DD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 flipH="1">
            <a:off x="6996314" y="4889910"/>
            <a:ext cx="4840085" cy="816077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91440" bIns="0" rtlCol="1">
            <a:noAutofit/>
          </a:bodyPr>
          <a:lstStyle>
            <a:lvl1pPr marL="0" indent="0" algn="ctr" rtl="1">
              <a:buNone/>
              <a:defRPr lang="en-US" baseline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marL="266700" lvl="0" indent="-266700" algn="r" rtl="1"/>
            <a:r>
              <a:rPr lang="he-IL" noProof="0" dirty="0"/>
              <a:t>לחץ כדי לערוך סגנונות טקסט של תבנית בסיס</a:t>
            </a:r>
          </a:p>
        </p:txBody>
      </p:sp>
      <p:sp>
        <p:nvSpPr>
          <p:cNvPr id="16" name="מציין מיקום תוכן 2">
            <a:extLst>
              <a:ext uri="{FF2B5EF4-FFF2-40B4-BE49-F238E27FC236}">
                <a16:creationId xmlns:a16="http://schemas.microsoft.com/office/drawing/2014/main" id="{A473F491-E8FD-4CBC-84E6-5139D5161A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flipH="1">
            <a:off x="624001" y="651641"/>
            <a:ext cx="5472001" cy="5054346"/>
          </a:xfrm>
        </p:spPr>
        <p:txBody>
          <a:bodyPr rtlCol="1" anchor="b" anchorCtr="0"/>
          <a:lstStyle>
            <a:lvl1pPr algn="r" rtl="1">
              <a:defRPr sz="20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 sz="18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 sz="16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 sz="14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 sz="14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  <a:lvl6pPr algn="r" rtl="1">
              <a:defRPr sz="2000"/>
            </a:lvl6pPr>
            <a:lvl7pPr algn="r" rtl="1">
              <a:defRPr sz="2000"/>
            </a:lvl7pPr>
            <a:lvl8pPr algn="r" rtl="1">
              <a:defRPr sz="2000"/>
            </a:lvl8pPr>
            <a:lvl9pPr algn="r" rtl="1">
              <a:defRPr sz="20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2367883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10" name="מציין מיקום של מספר שקופית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6996314" y="3263898"/>
            <a:ext cx="4840085" cy="1626013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180000" rIns="72000" bIns="180000" rtlCol="1" anchor="b"/>
          <a:lstStyle>
            <a:lvl1pPr algn="l" rtl="1">
              <a:lnSpc>
                <a:spcPts val="4700"/>
              </a:lnSpc>
              <a:defRPr sz="45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כותרת שקופית</a:t>
            </a:r>
          </a:p>
        </p:txBody>
      </p:sp>
      <p:sp>
        <p:nvSpPr>
          <p:cNvPr id="9" name="מציין מיקום טקסט 3">
            <a:extLst>
              <a:ext uri="{FF2B5EF4-FFF2-40B4-BE49-F238E27FC236}">
                <a16:creationId xmlns:a16="http://schemas.microsoft.com/office/drawing/2014/main" id="{AC12A5E3-4178-4927-9321-CCDE04B7D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6996314" y="4889911"/>
            <a:ext cx="4840085" cy="816076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91440" bIns="0" rtlCol="1">
            <a:noAutofit/>
          </a:bodyPr>
          <a:lstStyle>
            <a:lvl1pPr marL="0" indent="0" algn="l" rtl="1">
              <a:buNone/>
              <a:defRPr lang="en-US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marL="266700" lvl="0" indent="-266700" algn="r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12" name="מציין מיקום של תמונה 2">
            <a:extLst>
              <a:ext uri="{FF2B5EF4-FFF2-40B4-BE49-F238E27FC236}">
                <a16:creationId xmlns:a16="http://schemas.microsoft.com/office/drawing/2014/main" id="{73C2D913-09CE-4035-84E6-3144961151C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flipH="1">
            <a:off x="624001" y="651641"/>
            <a:ext cx="5472002" cy="5054346"/>
          </a:xfrm>
        </p:spPr>
        <p:txBody>
          <a:bodyPr rtlCol="1"/>
          <a:lstStyle>
            <a:lvl1pPr marL="0" indent="0" algn="r" rtl="1">
              <a:buNone/>
              <a:defRPr sz="32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r" rtl="1">
              <a:buNone/>
              <a:defRPr sz="2800"/>
            </a:lvl2pPr>
            <a:lvl3pPr marL="914400" indent="0" algn="r" rtl="1">
              <a:buNone/>
              <a:defRPr sz="2400"/>
            </a:lvl3pPr>
            <a:lvl4pPr marL="1371600" indent="0" algn="r" rtl="1">
              <a:buNone/>
              <a:defRPr sz="2000"/>
            </a:lvl4pPr>
            <a:lvl5pPr marL="1828800" indent="0" algn="r" rtl="1">
              <a:buNone/>
              <a:defRPr sz="2000"/>
            </a:lvl5pPr>
            <a:lvl6pPr marL="2286000" indent="0" algn="r" rtl="1">
              <a:buNone/>
              <a:defRPr sz="2000"/>
            </a:lvl6pPr>
            <a:lvl7pPr marL="2743200" indent="0" algn="r" rtl="1">
              <a:buNone/>
              <a:defRPr sz="2000"/>
            </a:lvl7pPr>
            <a:lvl8pPr marL="3200400" indent="0" algn="r" rtl="1">
              <a:buNone/>
              <a:defRPr sz="2000"/>
            </a:lvl8pPr>
            <a:lvl9pPr marL="3657600" indent="0" algn="r" rtl="1">
              <a:buNone/>
              <a:defRPr sz="2000"/>
            </a:lvl9pPr>
          </a:lstStyle>
          <a:p>
            <a:pPr rtl="1"/>
            <a:r>
              <a:rPr lang="he-IL" noProof="0"/>
              <a:t>לחץ על הסמל כדי להוסיף תמונה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2626314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6" name="כותרת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20000" y="432000"/>
            <a:ext cx="11340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קו מפריד של שקופית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אליפסה 7">
            <a:extLst>
              <a:ext uri="{FF2B5EF4-FFF2-40B4-BE49-F238E27FC236}">
                <a16:creationId xmlns:a16="http://schemas.microsoft.com/office/drawing/2014/main" id="{F6E7EBFD-F776-4FA5-B67B-AEAB104C7125}"/>
              </a:ext>
            </a:extLst>
          </p:cNvPr>
          <p:cNvSpPr/>
          <p:nvPr userDrawn="1"/>
        </p:nvSpPr>
        <p:spPr>
          <a:xfrm flipH="1">
            <a:off x="2218944" y="4907280"/>
            <a:ext cx="1554480" cy="1103376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1" anchor="t">
            <a:noAutofit/>
          </a:bodyPr>
          <a:lstStyle/>
          <a:p>
            <a:pPr algn="l" rtl="1">
              <a:lnSpc>
                <a:spcPts val="4700"/>
              </a:lnSpc>
              <a:spcBef>
                <a:spcPct val="0"/>
              </a:spcBef>
            </a:pPr>
            <a:endParaRPr lang="he-IL" sz="4500" noProof="0" dirty="0">
              <a:solidFill>
                <a:schemeClr val="bg1"/>
              </a:solidFill>
              <a:latin typeface="Tahoma" panose="020B0604030504040204" pitchFamily="34" charset="0"/>
              <a:ea typeface="+mj-ea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9" name="מציין מיקום של תמונה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42800" y="144000"/>
            <a:ext cx="11905200" cy="6060155"/>
          </a:xfrm>
          <a:solidFill>
            <a:schemeClr val="tx1"/>
          </a:solidFill>
        </p:spPr>
        <p:txBody>
          <a:bodyPr lIns="1764000" rIns="0" rtlCol="1" anchor="ctr"/>
          <a:lstStyle>
            <a:lvl1pPr marL="0" indent="0" algn="l" rtl="1">
              <a:buNone/>
              <a:defRPr sz="1200" i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הוסף או גרור ושחרר את התמונה שלך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6996312" y="804500"/>
            <a:ext cx="4416588" cy="3818712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180000" rIns="72000" bIns="180000" rtlCol="1" anchor="b"/>
          <a:lstStyle>
            <a:lvl1pPr algn="l" rtl="1">
              <a:lnSpc>
                <a:spcPts val="4700"/>
              </a:lnSpc>
              <a:defRPr sz="45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לחץ כדי לערוך את הכותרת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6996314" y="4623212"/>
            <a:ext cx="4416587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lIns="180000" tIns="144000" rIns="0" rtlCol="1"/>
          <a:lstStyle>
            <a:lvl1pPr marL="0" indent="0" algn="l" rtl="1">
              <a:buNone/>
              <a:defRPr sz="18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he-IL" noProof="0"/>
              <a:t>לחץ כדי לערוך סגנון כותרת משנה של תבנית בסיס</a:t>
            </a:r>
            <a:endParaRPr lang="he-IL" noProof="0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10" name="מציין מיקום של מספר שקופית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6901C03F-F087-4546-A9C3-5B5B81E3BD7B}"/>
              </a:ext>
            </a:extLst>
          </p:cNvPr>
          <p:cNvSpPr/>
          <p:nvPr userDrawn="1"/>
        </p:nvSpPr>
        <p:spPr>
          <a:xfrm flipH="1">
            <a:off x="3651504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1" anchor="t">
            <a:noAutofit/>
          </a:bodyPr>
          <a:lstStyle/>
          <a:p>
            <a:pPr algn="l" rtl="1">
              <a:lnSpc>
                <a:spcPts val="4700"/>
              </a:lnSpc>
              <a:spcBef>
                <a:spcPct val="0"/>
              </a:spcBef>
            </a:pPr>
            <a:endParaRPr lang="he-IL" sz="4500" noProof="0" dirty="0">
              <a:solidFill>
                <a:schemeClr val="bg1"/>
              </a:solidFill>
              <a:latin typeface="Tahoma" panose="020B0604030504040204" pitchFamily="34" charset="0"/>
              <a:ea typeface="+mj-ea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51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algn="ctr"/>
            <a:fld id="{19B51A1E-902D-48AF-9020-955120F399B6}" type="slidenum">
              <a:rPr lang="he-IL" smtClean="0"/>
              <a:pPr algn="ctr"/>
              <a:t>‹#›</a:t>
            </a:fld>
            <a:endParaRPr lang="he-IL" dirty="0"/>
          </a:p>
        </p:txBody>
      </p:sp>
      <p:sp>
        <p:nvSpPr>
          <p:cNvPr id="6" name="כותרת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20000" y="432000"/>
            <a:ext cx="11340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DF9F7BF0-5084-45F6-AF52-A3013D43946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flipH="1">
            <a:off x="2718816" y="2673350"/>
            <a:ext cx="6754368" cy="1511300"/>
          </a:xfrm>
        </p:spPr>
        <p:txBody>
          <a:bodyPr rtlCol="1" anchor="ctr"/>
          <a:lstStyle>
            <a:lvl1pPr marL="0" indent="0" algn="ctr" rtl="1">
              <a:buNone/>
              <a:defRPr sz="400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</a:lstStyle>
          <a:p>
            <a:pPr lvl="0" rtl="1"/>
            <a:r>
              <a:rPr lang="he-IL" noProof="0"/>
              <a:t>לחץ כדי לערוך סגנונות טקסט של תבנית בסיס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1395443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BDA9BE28-009E-4D88-9951-81B453F75A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algn="ctr"/>
            <a:fld id="{19B51A1E-902D-48AF-9020-955120F399B6}" type="slidenum">
              <a:rPr lang="he-IL" smtClean="0"/>
              <a:pPr algn="ctr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קו מפריד של שקופית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אליפסה 11">
            <a:extLst>
              <a:ext uri="{FF2B5EF4-FFF2-40B4-BE49-F238E27FC236}">
                <a16:creationId xmlns:a16="http://schemas.microsoft.com/office/drawing/2014/main" id="{1AB7A8BA-0531-4A37-BB60-9E1CA4764B40}"/>
              </a:ext>
            </a:extLst>
          </p:cNvPr>
          <p:cNvSpPr/>
          <p:nvPr userDrawn="1"/>
        </p:nvSpPr>
        <p:spPr>
          <a:xfrm flipH="1">
            <a:off x="8083296" y="653845"/>
            <a:ext cx="2657856" cy="2450592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1" anchor="t">
            <a:noAutofit/>
          </a:bodyPr>
          <a:lstStyle/>
          <a:p>
            <a:pPr algn="l" rtl="1">
              <a:lnSpc>
                <a:spcPts val="4700"/>
              </a:lnSpc>
              <a:spcBef>
                <a:spcPct val="0"/>
              </a:spcBef>
            </a:pPr>
            <a:endParaRPr lang="he-IL" sz="4500" noProof="0" dirty="0">
              <a:solidFill>
                <a:schemeClr val="bg1"/>
              </a:solidFill>
              <a:latin typeface="Tahoma" panose="020B0604030504040204" pitchFamily="34" charset="0"/>
              <a:ea typeface="+mj-ea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9" name="מציין מיקום של תמונה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42800" y="144000"/>
            <a:ext cx="11905200" cy="6060155"/>
          </a:xfrm>
          <a:solidFill>
            <a:schemeClr val="tx1"/>
          </a:solidFill>
        </p:spPr>
        <p:txBody>
          <a:bodyPr lIns="0" tIns="180000" rIns="0" rtlCol="1" anchor="t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את התמונה שלך</a:t>
            </a:r>
            <a:endParaRPr lang="he-IL" noProof="0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862800" y="2438399"/>
            <a:ext cx="5385600" cy="3044399"/>
          </a:xfrm>
          <a:gradFill>
            <a:gsLst>
              <a:gs pos="83186">
                <a:schemeClr val="tx1"/>
              </a:gs>
              <a:gs pos="0">
                <a:schemeClr val="accent1">
                  <a:alpha val="50000"/>
                </a:schemeClr>
              </a:gs>
              <a:gs pos="46000">
                <a:schemeClr val="accent1">
                  <a:lumMod val="50000"/>
                  <a:alpha val="90000"/>
                </a:schemeClr>
              </a:gs>
            </a:gsLst>
            <a:lin ang="3600000" scaled="0"/>
          </a:gradFill>
        </p:spPr>
        <p:txBody>
          <a:bodyPr lIns="180000" tIns="180000" rIns="72000" bIns="0" rtlCol="1" anchor="t"/>
          <a:lstStyle>
            <a:lvl1pPr algn="l" rtl="1">
              <a:lnSpc>
                <a:spcPts val="4700"/>
              </a:lnSpc>
              <a:defRPr sz="45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לחץ כדי לערוך את הכותרת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91400" y="4479264"/>
            <a:ext cx="2851629" cy="749534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lIns="180000" tIns="144000" rIns="0" rtlCol="1"/>
          <a:lstStyle>
            <a:lvl1pPr marL="0" indent="0" algn="l" rtl="1">
              <a:buNone/>
              <a:defRPr sz="18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he-IL" noProof="0"/>
              <a:t>לחץ כדי לערוך סגנון כותרת משנה של תבנית בסיס</a:t>
            </a:r>
            <a:endParaRPr lang="he-IL" noProof="0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10" name="מציין מיקום של מספר שקופית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2681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וכן תמונ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אליפסה 10">
            <a:extLst>
              <a:ext uri="{FF2B5EF4-FFF2-40B4-BE49-F238E27FC236}">
                <a16:creationId xmlns:a16="http://schemas.microsoft.com/office/drawing/2014/main" id="{FE842FA8-E742-4FD8-BFA1-7B8A13828E76}"/>
              </a:ext>
            </a:extLst>
          </p:cNvPr>
          <p:cNvSpPr/>
          <p:nvPr userDrawn="1"/>
        </p:nvSpPr>
        <p:spPr>
          <a:xfrm flipH="1">
            <a:off x="3499104" y="49072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1" anchor="t">
            <a:noAutofit/>
          </a:bodyPr>
          <a:lstStyle/>
          <a:p>
            <a:pPr algn="l" rtl="1">
              <a:lnSpc>
                <a:spcPts val="4700"/>
              </a:lnSpc>
              <a:spcBef>
                <a:spcPct val="0"/>
              </a:spcBef>
            </a:pPr>
            <a:endParaRPr lang="he-IL" sz="4500" noProof="0" dirty="0">
              <a:solidFill>
                <a:schemeClr val="bg1"/>
              </a:solidFill>
              <a:latin typeface="Tahoma" panose="020B0604030504040204" pitchFamily="34" charset="0"/>
              <a:ea typeface="+mj-ea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23F5D8CC-DBBC-4E65-A552-C98514F1E2F9}"/>
              </a:ext>
            </a:extLst>
          </p:cNvPr>
          <p:cNvSpPr/>
          <p:nvPr userDrawn="1"/>
        </p:nvSpPr>
        <p:spPr>
          <a:xfrm flipH="1">
            <a:off x="3651504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1" anchor="t">
            <a:noAutofit/>
          </a:bodyPr>
          <a:lstStyle/>
          <a:p>
            <a:pPr algn="l" rtl="1">
              <a:lnSpc>
                <a:spcPts val="4700"/>
              </a:lnSpc>
              <a:spcBef>
                <a:spcPct val="0"/>
              </a:spcBef>
            </a:pPr>
            <a:endParaRPr lang="he-IL" sz="4500" noProof="0" dirty="0">
              <a:solidFill>
                <a:schemeClr val="bg1"/>
              </a:solidFill>
              <a:latin typeface="Tahoma" panose="020B0604030504040204" pitchFamily="34" charset="0"/>
              <a:ea typeface="+mj-ea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9" name="מציין מיקום של תמונה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42800" y="144000"/>
            <a:ext cx="5280100" cy="6048000"/>
          </a:xfrm>
          <a:solidFill>
            <a:schemeClr val="tx1"/>
          </a:solidFill>
        </p:spPr>
        <p:txBody>
          <a:bodyPr lIns="0" tIns="180000" rIns="0" rtlCol="1" anchor="t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את התמונה שלך</a:t>
            </a:r>
            <a:endParaRPr lang="he-IL" noProof="0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862800" y="2438399"/>
            <a:ext cx="3836200" cy="3044399"/>
          </a:xfrm>
          <a:gradFill>
            <a:gsLst>
              <a:gs pos="83186">
                <a:schemeClr val="tx1"/>
              </a:gs>
              <a:gs pos="0">
                <a:schemeClr val="accent1">
                  <a:alpha val="50000"/>
                </a:schemeClr>
              </a:gs>
              <a:gs pos="46000">
                <a:schemeClr val="accent1">
                  <a:lumMod val="50000"/>
                  <a:alpha val="90000"/>
                </a:schemeClr>
              </a:gs>
            </a:gsLst>
            <a:lin ang="3600000" scaled="0"/>
          </a:gradFill>
        </p:spPr>
        <p:txBody>
          <a:bodyPr lIns="72000" tIns="432000" rIns="432000" bIns="1188000" rtlCol="1" anchor="t"/>
          <a:lstStyle>
            <a:lvl1pPr algn="r" rtl="1">
              <a:lnSpc>
                <a:spcPts val="4700"/>
              </a:lnSpc>
              <a:defRPr sz="45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כותרת שקופית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2671" y="4465176"/>
            <a:ext cx="3372329" cy="774934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lIns="0" tIns="144000" rIns="180000" rtlCol="1"/>
          <a:lstStyle>
            <a:lvl1pPr marL="0" indent="0" algn="r" rtl="1">
              <a:buNone/>
              <a:defRPr sz="18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he-IL" noProof="0"/>
              <a:t>לחץ כדי לערוך סגנון כותרת משנה של תבנית בסיס</a:t>
            </a:r>
            <a:endParaRPr lang="he-IL" noProof="0" dirty="0"/>
          </a:p>
        </p:txBody>
      </p:sp>
      <p:sp>
        <p:nvSpPr>
          <p:cNvPr id="12" name="מציין מיקום תוכן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 flipH="1">
            <a:off x="6288000" y="2438399"/>
            <a:ext cx="5472000" cy="3044400"/>
          </a:xfrm>
        </p:spPr>
        <p:txBody>
          <a:bodyPr rtlCol="1" anchor="b"/>
          <a:lstStyle>
            <a:lvl1pPr algn="r" rtl="1">
              <a:defRPr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10" name="מציין מיקום של מספר שקופית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5708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וכן תמונ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אליפסה 12">
            <a:extLst>
              <a:ext uri="{FF2B5EF4-FFF2-40B4-BE49-F238E27FC236}">
                <a16:creationId xmlns:a16="http://schemas.microsoft.com/office/drawing/2014/main" id="{34827DBE-7690-48BE-8673-ABB67E101D80}"/>
              </a:ext>
            </a:extLst>
          </p:cNvPr>
          <p:cNvSpPr/>
          <p:nvPr userDrawn="1"/>
        </p:nvSpPr>
        <p:spPr>
          <a:xfrm flipH="1">
            <a:off x="3651504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1" anchor="t">
            <a:noAutofit/>
          </a:bodyPr>
          <a:lstStyle/>
          <a:p>
            <a:pPr algn="l" rtl="1">
              <a:lnSpc>
                <a:spcPts val="4700"/>
              </a:lnSpc>
              <a:spcBef>
                <a:spcPct val="0"/>
              </a:spcBef>
            </a:pPr>
            <a:endParaRPr lang="he-IL" sz="4500" noProof="0" dirty="0">
              <a:solidFill>
                <a:schemeClr val="bg1"/>
              </a:solidFill>
              <a:latin typeface="Tahoma" panose="020B0604030504040204" pitchFamily="34" charset="0"/>
              <a:ea typeface="+mj-ea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9" name="מציין מיקום של תמונה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6767900" y="144000"/>
            <a:ext cx="5280100" cy="6060155"/>
          </a:xfrm>
          <a:solidFill>
            <a:schemeClr val="tx1"/>
          </a:solidFill>
        </p:spPr>
        <p:txBody>
          <a:bodyPr lIns="0" tIns="1440000" rIns="0" rtlCol="1" anchor="t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את התמונה שלך</a:t>
            </a:r>
            <a:endParaRPr lang="he-IL" noProof="0" dirty="0"/>
          </a:p>
        </p:txBody>
      </p:sp>
      <p:sp>
        <p:nvSpPr>
          <p:cNvPr id="12" name="מציין מיקום תוכן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 flipH="1">
            <a:off x="624000" y="3263899"/>
            <a:ext cx="5472000" cy="2442088"/>
          </a:xfrm>
        </p:spPr>
        <p:txBody>
          <a:bodyPr rtlCol="1" anchor="b"/>
          <a:lstStyle>
            <a:lvl1pPr algn="r" rtl="1">
              <a:defRPr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10" name="מציין מיקום של מספר שקופית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6996314" y="3263898"/>
            <a:ext cx="4840085" cy="1626013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180000" rIns="72000" bIns="180000" rtlCol="1" anchor="b"/>
          <a:lstStyle>
            <a:lvl1pPr algn="l" rtl="1">
              <a:lnSpc>
                <a:spcPts val="4700"/>
              </a:lnSpc>
              <a:defRPr sz="45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כותרת שקופית</a:t>
            </a:r>
          </a:p>
        </p:txBody>
      </p:sp>
      <p:sp>
        <p:nvSpPr>
          <p:cNvPr id="11" name="כותרת משנה 2">
            <a:extLst>
              <a:ext uri="{FF2B5EF4-FFF2-40B4-BE49-F238E27FC236}">
                <a16:creationId xmlns:a16="http://schemas.microsoft.com/office/drawing/2014/main" id="{499E1708-B7A6-4D6F-9968-5398B335F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6996314" y="4889912"/>
            <a:ext cx="4840085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lIns="180000" tIns="144000" rIns="0" rtlCol="1"/>
          <a:lstStyle>
            <a:lvl1pPr marL="0" indent="0" algn="l" rtl="1">
              <a:buNone/>
              <a:defRPr sz="18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he-IL" noProof="0"/>
              <a:t>לחץ כדי לערוך סגנון כותרת משנה של תבנית בסיס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277529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עם כותרת מש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אליפסה 7">
            <a:extLst>
              <a:ext uri="{FF2B5EF4-FFF2-40B4-BE49-F238E27FC236}">
                <a16:creationId xmlns:a16="http://schemas.microsoft.com/office/drawing/2014/main" id="{EDE35ADD-8A62-4F35-950B-EA0CC678DE64}"/>
              </a:ext>
            </a:extLst>
          </p:cNvPr>
          <p:cNvSpPr/>
          <p:nvPr userDrawn="1"/>
        </p:nvSpPr>
        <p:spPr>
          <a:xfrm flipH="1">
            <a:off x="3651504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1" anchor="t">
            <a:noAutofit/>
          </a:bodyPr>
          <a:lstStyle/>
          <a:p>
            <a:pPr algn="l" rtl="1">
              <a:lnSpc>
                <a:spcPts val="4700"/>
              </a:lnSpc>
              <a:spcBef>
                <a:spcPct val="0"/>
              </a:spcBef>
            </a:pPr>
            <a:endParaRPr lang="he-IL" sz="4500" noProof="0" dirty="0">
              <a:solidFill>
                <a:schemeClr val="bg1"/>
              </a:solidFill>
              <a:latin typeface="Tahoma" panose="020B0604030504040204" pitchFamily="34" charset="0"/>
              <a:ea typeface="+mj-ea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flipH="1">
            <a:off x="420687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  <a:endParaRPr lang="he-IL" noProof="0" dirty="0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6" name="כותרת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20000" y="432000"/>
            <a:ext cx="11340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67DBAC9A-28A2-405B-8B7E-9BE425F5135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 flipH="1">
            <a:off x="420002" y="1512000"/>
            <a:ext cx="11339999" cy="4377523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29367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וואה עם כותרת מש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משנה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flipH="1">
            <a:off x="420687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  <a:endParaRPr lang="he-IL" noProof="0" dirty="0"/>
          </a:p>
        </p:txBody>
      </p:sp>
      <p:sp>
        <p:nvSpPr>
          <p:cNvPr id="3" name="השוואה מציין מיקום ימני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 flipH="1">
            <a:off x="6288000" y="1515834"/>
            <a:ext cx="5472000" cy="360000"/>
          </a:xfrm>
        </p:spPr>
        <p:txBody>
          <a:bodyPr rtlCol="1" anchor="t"/>
          <a:lstStyle>
            <a:lvl1pPr marL="0" indent="0" algn="r" rtl="1">
              <a:buNone/>
              <a:defRPr sz="2400" b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  <a:endParaRPr lang="he-IL" noProof="0" dirty="0"/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 flipH="1">
            <a:off x="6288000" y="2023668"/>
            <a:ext cx="5472000" cy="4168332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12" name="השוואה מציין מיקום ימני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420000" y="1516359"/>
            <a:ext cx="5472000" cy="358775"/>
          </a:xfrm>
        </p:spPr>
        <p:txBody>
          <a:bodyPr rtlCol="1"/>
          <a:lstStyle>
            <a:lvl1pPr marL="0" indent="0" algn="r" rtl="1">
              <a:buNone/>
              <a:defRPr sz="2400" b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lvl="0" rtl="1"/>
            <a:r>
              <a:rPr lang="he-IL" noProof="0"/>
              <a:t>לחץ כדי לערוך סגנונות טקסט של תבנית בסיס</a:t>
            </a:r>
            <a:endParaRPr lang="he-IL" noProof="0" dirty="0"/>
          </a:p>
        </p:txBody>
      </p:sp>
      <p:sp>
        <p:nvSpPr>
          <p:cNvPr id="8" name="מציין מיקום טקסט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420000" y="2020359"/>
            <a:ext cx="5472113" cy="4170891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algn="r" rtl="1"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E8FD215-79E5-48E4-95DB-2C5E5A1F8E8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7" name="כותרת 6">
            <a:extLst>
              <a:ext uri="{FF2B5EF4-FFF2-40B4-BE49-F238E27FC236}">
                <a16:creationId xmlns:a16="http://schemas.microsoft.com/office/drawing/2014/main" id="{DF905B34-4C18-4A8D-8167-57B7BF03D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20000" y="432000"/>
            <a:ext cx="11340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גדול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של תמונה 6">
            <a:extLst>
              <a:ext uri="{FF2B5EF4-FFF2-40B4-BE49-F238E27FC236}">
                <a16:creationId xmlns:a16="http://schemas.microsoft.com/office/drawing/2014/main" id="{FDA3C530-12F9-48FC-BC5E-D34BDC504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142800" y="143999"/>
            <a:ext cx="11905200" cy="6047999"/>
          </a:xfrm>
          <a:solidFill>
            <a:schemeClr val="tx1"/>
          </a:solidFill>
        </p:spPr>
        <p:txBody>
          <a:bodyPr lIns="0" rIns="0"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את התמונה שלך</a:t>
            </a:r>
            <a:endParaRPr lang="he-IL" noProof="0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 flipH="1">
            <a:off x="7425200" y="4910452"/>
            <a:ext cx="4101900" cy="773546"/>
          </a:xfrm>
          <a:solidFill>
            <a:schemeClr val="bg1">
              <a:lumMod val="95000"/>
            </a:schemeClr>
          </a:solidFill>
        </p:spPr>
        <p:txBody>
          <a:bodyPr lIns="180000" tIns="72000" rIns="180000" rtlCol="1" anchor="t"/>
          <a:lstStyle>
            <a:lvl1pPr marL="0" indent="0" algn="r" rtl="1">
              <a:buNone/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he-IL" noProof="0"/>
              <a:t>הזן את הכיתוב</a:t>
            </a:r>
            <a:endParaRPr lang="he-IL" noProof="0" dirty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 flipH="1">
            <a:off x="7933200" y="6322399"/>
            <a:ext cx="41148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2" name="מציין מיקום של מספר שקופית 1">
            <a:extLst>
              <a:ext uri="{FF2B5EF4-FFF2-40B4-BE49-F238E27FC236}">
                <a16:creationId xmlns:a16="http://schemas.microsoft.com/office/drawing/2014/main" id="{3EC14527-4DF5-4A98-AE66-C80F3B8E6D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 flipH="1">
            <a:off x="144000" y="6322399"/>
            <a:ext cx="370575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AB05C513-FBE3-4BA7-9084-69899356E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20000" y="432000"/>
            <a:ext cx="11340000" cy="432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שקופית תוד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תמונה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42800" y="144000"/>
            <a:ext cx="11905200" cy="6570000"/>
          </a:xfrm>
          <a:solidFill>
            <a:schemeClr val="tx1"/>
          </a:solidFill>
        </p:spPr>
        <p:txBody>
          <a:bodyPr lIns="0" rIns="1764000" rtlCol="1" anchor="ctr"/>
          <a:lstStyle>
            <a:lvl1pPr marL="0" indent="0" algn="r" rtl="1">
              <a:buNone/>
              <a:defRPr sz="1200" i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הוסף או גרור ושחרר את התמונה שלך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360000" y="360000"/>
            <a:ext cx="4416588" cy="4716572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180000" rIns="72000" bIns="180000" rtlCol="1" anchor="b"/>
          <a:lstStyle>
            <a:lvl1pPr algn="l" rtl="1">
              <a:lnSpc>
                <a:spcPts val="4700"/>
              </a:lnSpc>
              <a:defRPr sz="45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תודה</a:t>
            </a:r>
          </a:p>
        </p:txBody>
      </p:sp>
      <p:sp>
        <p:nvSpPr>
          <p:cNvPr id="3" name="מציין מיקום טקסט 5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flipH="1">
            <a:off x="360000" y="5076572"/>
            <a:ext cx="4416587" cy="1421429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468000" rtlCol="1"/>
          <a:lstStyle>
            <a:lvl1pPr marL="0" indent="0" algn="r" rtl="1"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he-IL" noProof="0" dirty="0"/>
              <a:t>.</a:t>
            </a:r>
          </a:p>
        </p:txBody>
      </p:sp>
      <p:sp>
        <p:nvSpPr>
          <p:cNvPr id="20" name="מציין מיקום טקסט 6">
            <a:extLst>
              <a:ext uri="{FF2B5EF4-FFF2-40B4-BE49-F238E27FC236}">
                <a16:creationId xmlns:a16="http://schemas.microsoft.com/office/drawing/2014/main" id="{CEB7A85F-8707-4B62-B299-F53931B861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846405" y="5540135"/>
            <a:ext cx="3396887" cy="196707"/>
          </a:xfrm>
        </p:spPr>
        <p:txBody>
          <a:bodyPr rtlCol="1"/>
          <a:lstStyle>
            <a:lvl1pPr marL="0" indent="0" algn="l" rtl="1">
              <a:buNone/>
              <a:defRPr sz="14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 dirty="0"/>
              <a:t>מספר טלפון</a:t>
            </a:r>
          </a:p>
        </p:txBody>
      </p:sp>
      <p:sp>
        <p:nvSpPr>
          <p:cNvPr id="21" name="מציין מיקום טקסט 7">
            <a:extLst>
              <a:ext uri="{FF2B5EF4-FFF2-40B4-BE49-F238E27FC236}">
                <a16:creationId xmlns:a16="http://schemas.microsoft.com/office/drawing/2014/main" id="{BA4C7E3C-7C17-46E9-928A-D3D505EEA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846405" y="5809779"/>
            <a:ext cx="3396887" cy="196707"/>
          </a:xfrm>
        </p:spPr>
        <p:txBody>
          <a:bodyPr rtlCol="1"/>
          <a:lstStyle>
            <a:lvl1pPr marL="0" indent="0" algn="l" rtl="1">
              <a:buNone/>
              <a:defRPr sz="14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 dirty="0"/>
              <a:t>דואר אלקטרוני או נקודת אחיזה במדיה חברתית</a:t>
            </a:r>
          </a:p>
        </p:txBody>
      </p:sp>
      <p:sp>
        <p:nvSpPr>
          <p:cNvPr id="22" name="מציין מיקום טקסט 8">
            <a:extLst>
              <a:ext uri="{FF2B5EF4-FFF2-40B4-BE49-F238E27FC236}">
                <a16:creationId xmlns:a16="http://schemas.microsoft.com/office/drawing/2014/main" id="{6ADD6EB2-7D8E-4991-87A6-02723731EB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846405" y="6079423"/>
            <a:ext cx="3396887" cy="196707"/>
          </a:xfrm>
        </p:spPr>
        <p:txBody>
          <a:bodyPr rtlCol="1"/>
          <a:lstStyle>
            <a:lvl1pPr marL="0" indent="0" algn="l" rtl="1">
              <a:buNone/>
              <a:defRPr sz="14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 dirty="0"/>
              <a:t>אתר האינטרנט של החברה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 flipH="1">
            <a:off x="0" y="671400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 flipH="1"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 flipH="1"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 flipH="1"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3" name="צורה חופשית: צורה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3" name="מציין מיקום טקסט 6">
            <a:extLst>
              <a:ext uri="{FF2B5EF4-FFF2-40B4-BE49-F238E27FC236}">
                <a16:creationId xmlns:a16="http://schemas.microsoft.com/office/drawing/2014/main" id="{94054031-2BEC-4DA9-90C3-616D2D61A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H="1">
            <a:off x="851563" y="5233270"/>
            <a:ext cx="3396887" cy="196707"/>
          </a:xfrm>
        </p:spPr>
        <p:txBody>
          <a:bodyPr rtlCol="1"/>
          <a:lstStyle>
            <a:lvl1pPr marL="0" indent="0" algn="l" rtl="1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 dirty="0"/>
              <a:t>שם מלא</a:t>
            </a:r>
          </a:p>
        </p:txBody>
      </p:sp>
    </p:spTree>
    <p:extLst>
      <p:ext uri="{BB962C8B-B14F-4D97-AF65-F5344CB8AC3E}">
        <p14:creationId xmlns:p14="http://schemas.microsoft.com/office/powerpoint/2010/main" val="160684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>
            <a:extLst>
              <a:ext uri="{FF2B5EF4-FFF2-40B4-BE49-F238E27FC236}">
                <a16:creationId xmlns:a16="http://schemas.microsoft.com/office/drawing/2014/main" id="{C6726F2C-157B-477E-AD76-8F54126834C2}"/>
              </a:ext>
            </a:extLst>
          </p:cNvPr>
          <p:cNvSpPr/>
          <p:nvPr userDrawn="1"/>
        </p:nvSpPr>
        <p:spPr>
          <a:xfrm flipH="1">
            <a:off x="0" y="6191250"/>
            <a:ext cx="12192000" cy="6667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20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1" anchor="ctr">
            <a:noAutofit/>
          </a:bodyPr>
          <a:lstStyle/>
          <a:p>
            <a:pPr rtl="1"/>
            <a:r>
              <a:rPr lang="he-IL" noProof="0" dirty="0"/>
              <a:t>לחץ כדי לערוך את כותרת העמוד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420000" y="1512000"/>
            <a:ext cx="11340000" cy="4377523"/>
          </a:xfrm>
          <a:prstGeom prst="rect">
            <a:avLst/>
          </a:prstGeom>
        </p:spPr>
        <p:txBody>
          <a:bodyPr vert="horz" lIns="0" tIns="0" rIns="0" bIns="0" rtlCol="1">
            <a:noAutofit/>
          </a:bodyPr>
          <a:lstStyle/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474FB90F-5E6B-4508-96BB-939635D11AFF}"/>
              </a:ext>
            </a:extLst>
          </p:cNvPr>
          <p:cNvSpPr/>
          <p:nvPr userDrawn="1"/>
        </p:nvSpPr>
        <p:spPr>
          <a:xfrm flipH="1"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774A1CB7-B157-440C-BA82-A62890EF3721}"/>
              </a:ext>
            </a:extLst>
          </p:cNvPr>
          <p:cNvSpPr/>
          <p:nvPr userDrawn="1"/>
        </p:nvSpPr>
        <p:spPr>
          <a:xfrm flipH="1"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EE5B1BAC-5CBE-4B0E-B0AA-1C05EBEE964E}"/>
              </a:ext>
            </a:extLst>
          </p:cNvPr>
          <p:cNvSpPr/>
          <p:nvPr userDrawn="1"/>
        </p:nvSpPr>
        <p:spPr>
          <a:xfrm flipH="1"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8" name="צורה חופשית: צורה 17">
            <a:extLst>
              <a:ext uri="{FF2B5EF4-FFF2-40B4-BE49-F238E27FC236}">
                <a16:creationId xmlns:a16="http://schemas.microsoft.com/office/drawing/2014/main" id="{168BD16A-5998-4CCA-B0F2-62F67B639AFD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1"/>
            <a:endParaRPr lang="he-IL" noProof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144000" y="6322399"/>
            <a:ext cx="370575" cy="3651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0" tIns="0" rIns="0" bIns="0" rtlCol="1" anchor="ctr"/>
          <a:lstStyle>
            <a:lvl1pPr algn="ctr" rtl="1">
              <a:defRPr sz="1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flipH="1">
            <a:off x="7933200" y="6322399"/>
            <a:ext cx="4114800" cy="365125"/>
          </a:xfrm>
          <a:prstGeom prst="rect">
            <a:avLst/>
          </a:prstGeom>
        </p:spPr>
        <p:txBody>
          <a:bodyPr vert="horz" lIns="0" tIns="0" rIns="0" bIns="0" rtlCol="1" anchor="ctr"/>
          <a:lstStyle>
            <a:lvl1pPr algn="r" rtl="1">
              <a:defRPr sz="1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</a:lstStyle>
          <a:p>
            <a:r>
              <a:rPr lang="he-IL"/>
              <a:t>הוסף כותרת תחתונה</a:t>
            </a:r>
            <a:endParaRPr lang="he-IL" dirty="0"/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B3839907-C37E-4F37-B9BB-92B4A49360E6}"/>
              </a:ext>
            </a:extLst>
          </p:cNvPr>
          <p:cNvSpPr txBox="1"/>
          <p:nvPr userDrawn="1"/>
        </p:nvSpPr>
        <p:spPr>
          <a:xfrm flipH="1">
            <a:off x="420000" y="6258973"/>
            <a:ext cx="1577974" cy="427535"/>
          </a:xfrm>
          <a:prstGeom prst="rect">
            <a:avLst/>
          </a:prstGeom>
          <a:noFill/>
        </p:spPr>
        <p:txBody>
          <a:bodyPr wrap="square" lIns="0" tIns="144000" rIns="0" bIns="0" rtlCol="1">
            <a:spAutoFit/>
          </a:bodyPr>
          <a:lstStyle/>
          <a:p>
            <a:pPr algn="ctr" rtl="1">
              <a:lnSpc>
                <a:spcPts val="1100"/>
              </a:lnSpc>
            </a:pPr>
            <a:r>
              <a:rPr lang="he-IL" sz="2000" b="1" spc="0" noProof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Contoso</a:t>
            </a:r>
            <a:br>
              <a:rPr lang="he-IL" sz="2000" b="1" spc="0" baseline="0" noProof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</a:br>
            <a:r>
              <a:rPr lang="he-IL" sz="1100" b="0" i="1" spc="600" noProof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סוויטות</a:t>
            </a:r>
            <a:endParaRPr lang="he-IL" sz="1100" b="0" i="1" spc="600" noProof="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5" r:id="rId4"/>
    <p:sldLayoutId id="2147483666" r:id="rId5"/>
    <p:sldLayoutId id="2147483673" r:id="rId6"/>
    <p:sldLayoutId id="2147483659" r:id="rId7"/>
    <p:sldLayoutId id="2147483660" r:id="rId8"/>
    <p:sldLayoutId id="2147483664" r:id="rId9"/>
    <p:sldLayoutId id="2147483650" r:id="rId10"/>
    <p:sldLayoutId id="2147483652" r:id="rId11"/>
    <p:sldLayoutId id="2147483671" r:id="rId12"/>
    <p:sldLayoutId id="2147483656" r:id="rId13"/>
    <p:sldLayoutId id="2147483657" r:id="rId14"/>
    <p:sldLayoutId id="2147483667" r:id="rId15"/>
    <p:sldLayoutId id="2147483668" r:id="rId16"/>
    <p:sldLayoutId id="2147483669" r:id="rId17"/>
    <p:sldLayoutId id="2147483672" r:id="rId18"/>
    <p:sldLayoutId id="2147483654" r:id="rId19"/>
    <p:sldLayoutId id="2147483674" r:id="rId20"/>
    <p:sldLayoutId id="2147483655" r:id="rId2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Tahoma" panose="020B0604030504040204" pitchFamily="34" charset="0"/>
          <a:ea typeface="+mj-ea"/>
          <a:cs typeface="Tahoma" panose="020B0604030504040204" pitchFamily="34" charset="0"/>
          <a:sym typeface="Tahoma" panose="020B0604030504040204" pitchFamily="34" charset="0"/>
        </a:defRPr>
      </a:lvl1pPr>
    </p:titleStyle>
    <p:bodyStyle>
      <a:lvl1pPr marL="266700" indent="-2667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ahoma" panose="020B0604030504040204" pitchFamily="34" charset="0"/>
          <a:ea typeface="+mn-ea"/>
          <a:cs typeface="Tahoma" panose="020B0604030504040204" pitchFamily="34" charset="0"/>
          <a:sym typeface="Tahoma" panose="020B0604030504040204" pitchFamily="34" charset="0"/>
        </a:defRPr>
      </a:lvl1pPr>
      <a:lvl2pPr marL="542925" indent="-276225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Tahoma" panose="020B0604030504040204" pitchFamily="34" charset="0"/>
          <a:ea typeface="+mn-ea"/>
          <a:cs typeface="Tahoma" panose="020B0604030504040204" pitchFamily="34" charset="0"/>
          <a:sym typeface="Tahoma" panose="020B0604030504040204" pitchFamily="34" charset="0"/>
        </a:defRPr>
      </a:lvl2pPr>
      <a:lvl3pPr marL="8096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Tahoma" panose="020B0604030504040204" pitchFamily="34" charset="0"/>
          <a:ea typeface="+mn-ea"/>
          <a:cs typeface="Tahoma" panose="020B0604030504040204" pitchFamily="34" charset="0"/>
          <a:sym typeface="Tahoma" panose="020B0604030504040204" pitchFamily="34" charset="0"/>
        </a:defRPr>
      </a:lvl3pPr>
      <a:lvl4pPr marL="10763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Tahoma" panose="020B0604030504040204" pitchFamily="34" charset="0"/>
          <a:ea typeface="+mn-ea"/>
          <a:cs typeface="Tahoma" panose="020B0604030504040204" pitchFamily="34" charset="0"/>
          <a:sym typeface="Tahoma" panose="020B0604030504040204" pitchFamily="34" charset="0"/>
        </a:defRPr>
      </a:lvl4pPr>
      <a:lvl5pPr marL="13430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Tahoma" panose="020B0604030504040204" pitchFamily="34" charset="0"/>
          <a:ea typeface="+mn-ea"/>
          <a:cs typeface="Tahoma" panose="020B0604030504040204" pitchFamily="34" charset="0"/>
          <a:sym typeface="Tahoma" panose="020B060403050404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של תמונה 7" descr="חלקיקי עץ שחור" title="חלקיקי עץ שחור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tretch>
            <a:fillRect/>
          </a:stretch>
        </p:blipFill>
        <p:spPr>
          <a:xfrm flipH="1">
            <a:off x="142800" y="146383"/>
            <a:ext cx="11905200" cy="6565233"/>
          </a:xfrm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415412" y="359999"/>
            <a:ext cx="4416588" cy="5321927"/>
          </a:xfrm>
        </p:spPr>
        <p:txBody>
          <a:bodyPr lIns="180000" rtlCol="1"/>
          <a:lstStyle/>
          <a:p>
            <a:pPr algn="r" rtl="1"/>
            <a:r>
              <a:rPr lang="he-IL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מורי כיתות המנהיגות במסר לכלל מורי אורט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107C501-7197-4378-B464-46EE34073C0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0" y="5800724"/>
            <a:ext cx="1278300" cy="697277"/>
          </a:xfrm>
          <a:prstGeom prst="rect">
            <a:avLst/>
          </a:prstGeom>
          <a:noFill/>
        </p:spPr>
      </p:pic>
      <p:pic>
        <p:nvPicPr>
          <p:cNvPr id="6" name="תמונה 5" descr="LogoOrtovMedium">
            <a:extLst>
              <a:ext uri="{FF2B5EF4-FFF2-40B4-BE49-F238E27FC236}">
                <a16:creationId xmlns:a16="http://schemas.microsoft.com/office/drawing/2014/main" id="{81B7209F-1173-431B-900A-D5163A106D7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5800724"/>
            <a:ext cx="1209676" cy="6972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B4FDA7C-E311-4FED-B589-CB24ACCA994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411" y="5800723"/>
            <a:ext cx="1688539" cy="697277"/>
          </a:xfrm>
          <a:prstGeom prst="rect">
            <a:avLst/>
          </a:prstGeom>
          <a:noFill/>
        </p:spPr>
      </p:pic>
      <p:pic>
        <p:nvPicPr>
          <p:cNvPr id="2" name="רוני דלומי תן קליפ Roni Dalumi">
            <a:hlinkClick r:id="" action="ppaction://media"/>
            <a:extLst>
              <a:ext uri="{FF2B5EF4-FFF2-40B4-BE49-F238E27FC236}">
                <a16:creationId xmlns:a16="http://schemas.microsoft.com/office/drawing/2014/main" id="{2A52AC8A-AF76-4902-8D6D-C2C4DBC7D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3840" y="6149361"/>
            <a:ext cx="609600" cy="609600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7BD01F1-D5D8-496D-A12A-86EAE827E1DE}"/>
              </a:ext>
            </a:extLst>
          </p:cNvPr>
          <p:cNvSpPr txBox="1"/>
          <p:nvPr/>
        </p:nvSpPr>
        <p:spPr>
          <a:xfrm>
            <a:off x="360000" y="981454"/>
            <a:ext cx="60976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התקופה הנוכחית מעמידה את המורים בחזית-  עובדים במרץ, עם נתינה והשקעה ללא גבולות! </a:t>
            </a:r>
          </a:p>
          <a:p>
            <a:r>
              <a:rPr lang="he-IL" sz="3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החלטנו לעודד אותם, לחזק ולהרים את מצב הרוח שלהם.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511AE51B-375B-4FD5-8254-3BE575DB751A}"/>
              </a:ext>
            </a:extLst>
          </p:cNvPr>
          <p:cNvSpPr txBox="1"/>
          <p:nvPr/>
        </p:nvSpPr>
        <p:spPr>
          <a:xfrm>
            <a:off x="173678" y="4764366"/>
            <a:ext cx="60976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כחלק מתפקידנו כמורים בכיתות מנהיגות, החלטנו לפרגן לחברים שלנו .</a:t>
            </a:r>
          </a:p>
        </p:txBody>
      </p: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7710"/>
    </mc:Choice>
    <mc:Fallback>
      <p:transition advClick="0" advTm="17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מציין מיקום של תמונה 16" descr="תנועה מהירה דרך מנהרה מעוקלת" title="תנועה מהירה דרך מנהרה מעוקלת">
            <a:extLst>
              <a:ext uri="{FF2B5EF4-FFF2-40B4-BE49-F238E27FC236}">
                <a16:creationId xmlns:a16="http://schemas.microsoft.com/office/drawing/2014/main" id="{8F627737-7D1C-4923-A8FA-20DF09D0A2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" b="23"/>
          <a:stretch>
            <a:fillRect/>
          </a:stretch>
        </p:blipFill>
        <p:spPr>
          <a:xfrm flipH="1">
            <a:off x="142800" y="144000"/>
            <a:ext cx="11905200" cy="6570000"/>
          </a:xfrm>
        </p:spPr>
      </p:pic>
      <p:sp>
        <p:nvSpPr>
          <p:cNvPr id="13" name="כותרת 12">
            <a:extLst>
              <a:ext uri="{FF2B5EF4-FFF2-40B4-BE49-F238E27FC236}">
                <a16:creationId xmlns:a16="http://schemas.microsoft.com/office/drawing/2014/main" id="{0C7833EF-F2FC-4C18-9E89-7491D88CF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360000" y="360000"/>
            <a:ext cx="4416588" cy="4716572"/>
          </a:xfrm>
        </p:spPr>
        <p:txBody>
          <a:bodyPr rtlCol="1"/>
          <a:lstStyle/>
          <a:p>
            <a:pPr algn="l" rtl="1"/>
            <a:r>
              <a:rPr lang="he-IL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תודה</a:t>
            </a:r>
          </a:p>
        </p:txBody>
      </p:sp>
      <p:sp>
        <p:nvSpPr>
          <p:cNvPr id="14" name="תיבת עיצוב">
            <a:extLst>
              <a:ext uri="{FF2B5EF4-FFF2-40B4-BE49-F238E27FC236}">
                <a16:creationId xmlns:a16="http://schemas.microsoft.com/office/drawing/2014/main" id="{C9AEF562-1B88-4933-832C-6BD075D10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360000" y="5076572"/>
            <a:ext cx="4416587" cy="1421429"/>
          </a:xfrm>
        </p:spPr>
        <p:txBody>
          <a:bodyPr rtlCol="1"/>
          <a:lstStyle/>
          <a:p>
            <a:pPr algn="l" rtl="1"/>
            <a:r>
              <a:rPr lang="he-IL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אלה ראובני</a:t>
            </a:r>
            <a:endParaRPr lang="he-IL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41" name="מציין מיקום טקסט 40">
            <a:extLst>
              <a:ext uri="{FF2B5EF4-FFF2-40B4-BE49-F238E27FC236}">
                <a16:creationId xmlns:a16="http://schemas.microsoft.com/office/drawing/2014/main" id="{07F99F3B-CCC1-4F7C-AFCC-BA449F64DB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H="1">
            <a:off x="672140" y="5060203"/>
            <a:ext cx="3831494" cy="423278"/>
          </a:xfrm>
        </p:spPr>
        <p:txBody>
          <a:bodyPr rtlCol="1"/>
          <a:lstStyle/>
          <a:p>
            <a:pPr algn="r"/>
            <a:r>
              <a:rPr lang="he-IL" sz="2400" dirty="0" err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סאאידה</a:t>
            </a:r>
            <a:r>
              <a:rPr lang="he-IL" sz="240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</a:t>
            </a:r>
            <a:r>
              <a:rPr lang="he-IL" sz="2400" dirty="0" err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זועבי</a:t>
            </a:r>
            <a:r>
              <a:rPr lang="he-IL" sz="240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, </a:t>
            </a:r>
          </a:p>
          <a:p>
            <a:pPr algn="r"/>
            <a:r>
              <a:rPr lang="he-IL" sz="2400" dirty="0" err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בוסתאן</a:t>
            </a:r>
            <a:r>
              <a:rPr lang="he-IL" sz="240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אל מארג'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F9C41224-281E-440F-ADEB-771342974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5865108"/>
            <a:ext cx="4416587" cy="691608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452" r="12340" b="17258"/>
          <a:stretch/>
        </p:blipFill>
        <p:spPr>
          <a:xfrm>
            <a:off x="290449" y="410922"/>
            <a:ext cx="4508797" cy="461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09516"/>
      </p:ext>
    </p:extLst>
  </p:cSld>
  <p:clrMapOvr>
    <a:masterClrMapping/>
  </p:clrMapOvr>
  <p:transition spd="slow" advClick="0" advTm="5779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של תמונה 7" descr="שמי לילה זרועי כוכבים מעל אגם עם הרים מושלגים במרחק" title="שמי לילה זרועי כוכבים מעל אגם עם הרים מושלגים במרחק">
            <a:extLst>
              <a:ext uri="{FF2B5EF4-FFF2-40B4-BE49-F238E27FC236}">
                <a16:creationId xmlns:a16="http://schemas.microsoft.com/office/drawing/2014/main" id="{6F46B4AA-6EFC-4D15-AB45-03C3B131FCD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tretch>
            <a:fillRect/>
          </a:stretch>
        </p:blipFill>
        <p:spPr>
          <a:xfrm flipH="1">
            <a:off x="145543" y="143999"/>
            <a:ext cx="11899714" cy="6047999"/>
          </a:xfrm>
        </p:spPr>
      </p:pic>
      <p:sp>
        <p:nvSpPr>
          <p:cNvPr id="14" name="כותרת 13">
            <a:extLst>
              <a:ext uri="{FF2B5EF4-FFF2-40B4-BE49-F238E27FC236}">
                <a16:creationId xmlns:a16="http://schemas.microsoft.com/office/drawing/2014/main" id="{F5A5EAFE-3C50-4D2D-8BF5-70AFB2F3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050280" y="432000"/>
            <a:ext cx="4709720" cy="432000"/>
          </a:xfrm>
        </p:spPr>
        <p:txBody>
          <a:bodyPr rtlCol="1"/>
          <a:lstStyle/>
          <a:p>
            <a:pPr algn="r" rtl="1"/>
            <a:r>
              <a:rPr lang="he-IL" sz="24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דקלה </a:t>
            </a:r>
            <a:r>
              <a:rPr lang="he-IL" sz="2400" b="0" dirty="0" err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לנג</a:t>
            </a:r>
            <a:r>
              <a:rPr lang="he-IL" sz="24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, אורט יובלי אריאל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7E5BD055-8A8F-4F8A-90F4-E4608999F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88" y="6190334"/>
            <a:ext cx="3724087" cy="583167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164" y="964876"/>
            <a:ext cx="2523364" cy="447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05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380">
        <p15:prstTrans prst="fallOver" invX="1"/>
      </p:transition>
    </mc:Choice>
    <mc:Fallback>
      <p:transition spd="slow" advClick="0" advTm="538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של תמונה 7" descr="חלקיקי עץ שחור" title="חלקיקי עץ שחור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 flipH="1">
            <a:off x="142800" y="146383"/>
            <a:ext cx="11905200" cy="6565233"/>
          </a:xfrm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415412" y="359999"/>
            <a:ext cx="4416588" cy="5321927"/>
          </a:xfrm>
        </p:spPr>
        <p:txBody>
          <a:bodyPr lIns="180000" rtlCol="1"/>
          <a:lstStyle/>
          <a:p>
            <a:pPr algn="r" rtl="1"/>
            <a:r>
              <a:rPr lang="he-IL" sz="28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שלי </a:t>
            </a:r>
            <a:r>
              <a:rPr lang="he-IL" sz="2800" b="0" dirty="0" err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ורטנברג</a:t>
            </a:r>
            <a:r>
              <a:rPr lang="he-IL" sz="28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, אורט דן גורמה תל אביב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107C501-7197-4378-B464-46EE34073C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0" y="5800724"/>
            <a:ext cx="1278300" cy="697277"/>
          </a:xfrm>
          <a:prstGeom prst="rect">
            <a:avLst/>
          </a:prstGeom>
          <a:noFill/>
        </p:spPr>
      </p:pic>
      <p:pic>
        <p:nvPicPr>
          <p:cNvPr id="6" name="תמונה 5" descr="LogoOrtovMedium">
            <a:extLst>
              <a:ext uri="{FF2B5EF4-FFF2-40B4-BE49-F238E27FC236}">
                <a16:creationId xmlns:a16="http://schemas.microsoft.com/office/drawing/2014/main" id="{81B7209F-1173-431B-900A-D5163A106D7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5800724"/>
            <a:ext cx="1209676" cy="6972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B4FDA7C-E311-4FED-B589-CB24ACCA994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411" y="5800723"/>
            <a:ext cx="1688539" cy="697277"/>
          </a:xfrm>
          <a:prstGeom prst="rect">
            <a:avLst/>
          </a:prstGeom>
          <a:noFill/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81" y="452928"/>
            <a:ext cx="6033331" cy="45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582"/>
    </mc:Choice>
    <mc:Fallback>
      <p:transition spd="slow" advClick="0" advTm="558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מציין מיקום של תמונה 8" descr="מרקם לוח גיר ששום דבר לא כתוב עליו" title="מרקם לוח גיר ששום דבר לא כתוב עליו">
            <a:extLst>
              <a:ext uri="{FF2B5EF4-FFF2-40B4-BE49-F238E27FC236}">
                <a16:creationId xmlns:a16="http://schemas.microsoft.com/office/drawing/2014/main" id="{7995DD33-258D-4E3B-8A80-CB864DD5F3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125" r="3461"/>
          <a:stretch/>
        </p:blipFill>
        <p:spPr>
          <a:xfrm flipH="1">
            <a:off x="142800" y="144000"/>
            <a:ext cx="11905200" cy="6570000"/>
          </a:xfrm>
          <a:noFill/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04CE651F-1508-4178-B788-6B79A56B2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637" y="4275691"/>
            <a:ext cx="5373395" cy="1406235"/>
          </a:xfrm>
        </p:spPr>
        <p:txBody>
          <a:bodyPr/>
          <a:lstStyle/>
          <a:p>
            <a:pPr algn="r"/>
            <a:r>
              <a:rPr lang="he-IL" sz="2400" b="0" dirty="0" err="1"/>
              <a:t>עפיפה</a:t>
            </a:r>
            <a:r>
              <a:rPr lang="he-IL" sz="2400" b="0" dirty="0"/>
              <a:t> אבו </a:t>
            </a:r>
            <a:r>
              <a:rPr lang="he-IL" sz="2400" b="0" dirty="0" err="1"/>
              <a:t>חמדאן</a:t>
            </a:r>
            <a:r>
              <a:rPr lang="he-IL" sz="2400" b="0" dirty="0"/>
              <a:t>, אורט </a:t>
            </a:r>
            <a:r>
              <a:rPr lang="he-IL" sz="2400" b="0" dirty="0" err="1"/>
              <a:t>רונסון</a:t>
            </a:r>
            <a:r>
              <a:rPr lang="he-IL" sz="2400" b="0" dirty="0"/>
              <a:t> עוספיא</a:t>
            </a:r>
            <a:endParaRPr lang="en-US" sz="2400" b="0" dirty="0"/>
          </a:p>
        </p:txBody>
      </p:sp>
      <p:sp>
        <p:nvSpPr>
          <p:cNvPr id="5" name="מציין מיקום של מספר שקופית 4" hidden="1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grayWhite">
          <a:xfrm flipH="1">
            <a:off x="144000" y="6322399"/>
            <a:ext cx="370575" cy="365125"/>
          </a:xfrm>
        </p:spPr>
        <p:txBody>
          <a:bodyPr rtlCol="1"/>
          <a:lstStyle/>
          <a:p>
            <a:pPr rtl="1">
              <a:spcAft>
                <a:spcPts val="600"/>
              </a:spcAft>
            </a:pPr>
            <a:fld id="{19B51A1E-902D-48AF-9020-955120F399B6}" type="slidenum">
              <a:rPr lang="he-IL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rtl="1">
                <a:spcAft>
                  <a:spcPts val="600"/>
                </a:spcAft>
              </a:pPr>
              <a:t>13</a:t>
            </a:fld>
            <a:endParaRPr lang="he-IL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ADAE33FD-99F4-46A7-B3BA-3F13709D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37" y="5802997"/>
            <a:ext cx="4438273" cy="695004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7" y="238928"/>
            <a:ext cx="5373395" cy="403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8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804">
        <p:dissolve/>
      </p:transition>
    </mc:Choice>
    <mc:Fallback>
      <p:transition spd="slow" advClick="0" advTm="5804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מציין מיקום של תמונה 8" descr="זיקוק אחד מהמרכז" title="זיקוק אחד מהמרכז">
            <a:extLst>
              <a:ext uri="{FF2B5EF4-FFF2-40B4-BE49-F238E27FC236}">
                <a16:creationId xmlns:a16="http://schemas.microsoft.com/office/drawing/2014/main" id="{34930B1C-247A-4883-98E4-9A2A3441ED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023" r="6563"/>
          <a:stretch/>
        </p:blipFill>
        <p:spPr>
          <a:xfrm flipH="1">
            <a:off x="143400" y="144000"/>
            <a:ext cx="11905200" cy="6570000"/>
          </a:xfrm>
          <a:noFill/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359999"/>
            <a:ext cx="4416588" cy="5744709"/>
          </a:xfrm>
        </p:spPr>
        <p:txBody>
          <a:bodyPr lIns="180000" rIns="72000" rtlCol="1" anchor="b">
            <a:noAutofit/>
          </a:bodyPr>
          <a:lstStyle/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he-IL" sz="2400" b="0" i="0" dirty="0">
                <a:effectLst/>
                <a:ea typeface="Tahoma" panose="020B0604030504040204" pitchFamily="34" charset="0"/>
              </a:rPr>
              <a:t>אילה </a:t>
            </a:r>
            <a:r>
              <a:rPr lang="he-IL" sz="2400" b="0" i="0" dirty="0" err="1">
                <a:effectLst/>
                <a:ea typeface="Tahoma" panose="020B0604030504040204" pitchFamily="34" charset="0"/>
              </a:rPr>
              <a:t>ויצנר</a:t>
            </a:r>
            <a:r>
              <a:rPr lang="he-IL" sz="2400" b="0" i="0" dirty="0">
                <a:effectLst/>
                <a:ea typeface="Tahoma" panose="020B0604030504040204" pitchFamily="34" charset="0"/>
              </a:rPr>
              <a:t>, מנחה </a:t>
            </a:r>
            <a:r>
              <a:rPr lang="he-IL" sz="2400" b="0" i="0" dirty="0" err="1">
                <a:effectLst/>
                <a:ea typeface="Tahoma" panose="020B0604030504040204" pitchFamily="34" charset="0"/>
              </a:rPr>
              <a:t>בבינ"ה</a:t>
            </a:r>
            <a:endParaRPr lang="he-IL" sz="1000" b="0" i="0" dirty="0">
              <a:effectLst/>
              <a:ea typeface="Tahoma" panose="020B0604030504040204" pitchFamily="34" charset="0"/>
            </a:endParaRPr>
          </a:p>
        </p:txBody>
      </p:sp>
      <p:sp>
        <p:nvSpPr>
          <p:cNvPr id="5" name="מציין מיקום של מספר שקופית 4" hidden="1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grayWhite">
          <a:xfrm>
            <a:off x="144000" y="6322399"/>
            <a:ext cx="370575" cy="365125"/>
          </a:xfrm>
        </p:spPr>
        <p:txBody>
          <a:bodyPr rtlCol="1" anchor="ctr">
            <a:normAutofit/>
          </a:bodyPr>
          <a:lstStyle/>
          <a:p>
            <a:pPr rtl="1">
              <a:spcAft>
                <a:spcPts val="600"/>
              </a:spcAft>
            </a:pPr>
            <a:fld id="{19B51A1E-902D-48AF-9020-955120F399B6}" type="slidenum">
              <a:rPr lang="he-IL" smtClean="0"/>
              <a:pPr rtl="1">
                <a:spcAft>
                  <a:spcPts val="600"/>
                </a:spcAft>
              </a:pPr>
              <a:t>14</a:t>
            </a:fld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90E1993-FD28-4450-A1D3-DE32D8F72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15" y="5937911"/>
            <a:ext cx="4438273" cy="695004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1" y="1617735"/>
            <a:ext cx="4305647" cy="322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05881"/>
      </p:ext>
    </p:extLst>
  </p:cSld>
  <p:clrMapOvr>
    <a:masterClrMapping/>
  </p:clrMapOvr>
  <p:transition spd="slow" advClick="0" advTm="6115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של תמונה 7" descr="שמי לילה זרועי כוכבים מעל אגם עם הרים מושלגים במרחק" title="שמי לילה זרועי כוכבים מעל אגם עם הרים מושלגים במרחק">
            <a:extLst>
              <a:ext uri="{FF2B5EF4-FFF2-40B4-BE49-F238E27FC236}">
                <a16:creationId xmlns:a16="http://schemas.microsoft.com/office/drawing/2014/main" id="{6F46B4AA-6EFC-4D15-AB45-03C3B131FCD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tretch>
            <a:fillRect/>
          </a:stretch>
        </p:blipFill>
        <p:spPr>
          <a:xfrm flipH="1">
            <a:off x="145543" y="143999"/>
            <a:ext cx="11899714" cy="6047999"/>
          </a:xfr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E5BD055-8A8F-4F8A-90F4-E4608999F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88" y="6190334"/>
            <a:ext cx="3724087" cy="58316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732" y="552116"/>
            <a:ext cx="3362383" cy="4527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866" y="820396"/>
            <a:ext cx="218772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solidFill>
                  <a:srgbClr val="FFFFFF"/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  <a:sym typeface="Tahoma" panose="020B0604030504040204" pitchFamily="34" charset="0"/>
              </a:rPr>
              <a:t>בניהו ג'מוס, אורט שלהבת </a:t>
            </a:r>
            <a:br>
              <a:rPr lang="he-IL" sz="2400" dirty="0">
                <a:solidFill>
                  <a:srgbClr val="FFFFFF"/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  <a:sym typeface="Tahoma" panose="020B0604030504040204" pitchFamily="34" charset="0"/>
              </a:rPr>
            </a:br>
            <a:r>
              <a:rPr lang="he-IL" sz="2400" dirty="0">
                <a:solidFill>
                  <a:srgbClr val="FFFFFF"/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  <a:sym typeface="Tahoma" panose="020B0604030504040204" pitchFamily="34" charset="0"/>
              </a:rPr>
              <a:t>שוהם 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376606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168">
        <p:blinds dir="vert"/>
      </p:transition>
    </mc:Choice>
    <mc:Fallback>
      <p:transition spd="slow" advClick="0" advTm="5168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מציין מיקום של תמונה 16" descr="תנועה מהירה דרך מנהרה מעוקלת" title="תנועה מהירה דרך מנהרה מעוקלת">
            <a:extLst>
              <a:ext uri="{FF2B5EF4-FFF2-40B4-BE49-F238E27FC236}">
                <a16:creationId xmlns:a16="http://schemas.microsoft.com/office/drawing/2014/main" id="{8F627737-7D1C-4923-A8FA-20DF09D0A2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" b="23"/>
          <a:stretch>
            <a:fillRect/>
          </a:stretch>
        </p:blipFill>
        <p:spPr>
          <a:xfrm flipH="1">
            <a:off x="142800" y="144000"/>
            <a:ext cx="11905200" cy="6570000"/>
          </a:xfrm>
        </p:spPr>
      </p:pic>
      <p:sp>
        <p:nvSpPr>
          <p:cNvPr id="13" name="כותרת 12">
            <a:extLst>
              <a:ext uri="{FF2B5EF4-FFF2-40B4-BE49-F238E27FC236}">
                <a16:creationId xmlns:a16="http://schemas.microsoft.com/office/drawing/2014/main" id="{0C7833EF-F2FC-4C18-9E89-7491D88CF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360000" y="360000"/>
            <a:ext cx="4416588" cy="4716572"/>
          </a:xfrm>
        </p:spPr>
        <p:txBody>
          <a:bodyPr rtlCol="1"/>
          <a:lstStyle/>
          <a:p>
            <a:pPr algn="l" rtl="1"/>
            <a:r>
              <a:rPr lang="he-IL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תודה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F9C41224-281E-440F-ADEB-771342974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5839470"/>
            <a:ext cx="4416587" cy="69160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512336" cy="4751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0936" y="581114"/>
            <a:ext cx="168705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מזי אברהם, אורט אלון נוף הגליל</a:t>
            </a:r>
          </a:p>
        </p:txBody>
      </p:sp>
    </p:spTree>
    <p:extLst>
      <p:ext uri="{BB962C8B-B14F-4D97-AF65-F5344CB8AC3E}">
        <p14:creationId xmlns:p14="http://schemas.microsoft.com/office/powerpoint/2010/main" val="3734530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606">
        <p15:prstTrans prst="drape" invX="1"/>
      </p:transition>
    </mc:Choice>
    <mc:Fallback>
      <p:transition spd="slow" advClick="0" advTm="5606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של תמונה 7" descr="ארכיטקטורת מצולע מופשטת" title="ארכיטקטורת מצולע מופשטת">
            <a:extLst>
              <a:ext uri="{FF2B5EF4-FFF2-40B4-BE49-F238E27FC236}">
                <a16:creationId xmlns:a16="http://schemas.microsoft.com/office/drawing/2014/main" id="{7FF3C627-08E1-4680-A166-134CAC4F4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 flipH="1">
            <a:off x="6767900" y="147229"/>
            <a:ext cx="5280100" cy="6053696"/>
          </a:xfr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927815" y="3298082"/>
            <a:ext cx="4840085" cy="1626013"/>
          </a:xfrm>
        </p:spPr>
        <p:txBody>
          <a:bodyPr rtlCol="1"/>
          <a:lstStyle/>
          <a:p>
            <a:pPr algn="l" rtl="1"/>
            <a:r>
              <a:rPr lang="he-IL" sz="28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נטע פאר – </a:t>
            </a:r>
            <a:r>
              <a:rPr lang="he-IL" sz="2800" b="0" dirty="0" err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אורטוב</a:t>
            </a:r>
            <a:br>
              <a:rPr lang="he-IL" sz="32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</a:br>
            <a:endParaRPr lang="he-IL" sz="3200" b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6141785-4AA7-43F2-AF86-2D5B4E990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5" y="6200925"/>
            <a:ext cx="4019361" cy="62940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528" r="14349" b="-2016"/>
          <a:stretch/>
        </p:blipFill>
        <p:spPr>
          <a:xfrm>
            <a:off x="214885" y="242993"/>
            <a:ext cx="4144710" cy="2914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6948698"/>
      </p:ext>
    </p:extLst>
  </p:cSld>
  <p:clrMapOvr>
    <a:masterClrMapping/>
  </p:clrMapOvr>
  <p:transition spd="slow" advClick="0" advTm="6200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מציין מיקום של תמונה 9" descr="תמונה שמכילה חוץ, עץ, דשא, נהר&#10;&#10;התיאור נוצר באופן אוטומטי">
            <a:extLst>
              <a:ext uri="{FF2B5EF4-FFF2-40B4-BE49-F238E27FC236}">
                <a16:creationId xmlns:a16="http://schemas.microsoft.com/office/drawing/2014/main" id="{E887780A-BF24-47C2-B017-266BB8252B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0146" b="30146"/>
          <a:stretch>
            <a:fillRect/>
          </a:stretch>
        </p:blipFill>
        <p:spPr/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EC776FFF-D9DA-456A-9547-9542643C1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360000" y="360000"/>
            <a:ext cx="4416588" cy="2516550"/>
          </a:xfrm>
        </p:spPr>
        <p:txBody>
          <a:bodyPr/>
          <a:lstStyle/>
          <a:p>
            <a:pPr algn="ctr"/>
            <a:r>
              <a:rPr lang="he-IL" sz="4000" dirty="0"/>
              <a:t>תמשיכו תמיד לזרום ולצמוח</a:t>
            </a:r>
            <a:br>
              <a:rPr lang="he-IL" sz="3600" dirty="0"/>
            </a:br>
            <a:r>
              <a:rPr lang="he-IL" sz="2800" dirty="0"/>
              <a:t>מורי כיתות המנהיגות  </a:t>
            </a:r>
            <a:r>
              <a:rPr lang="he-IL" sz="4000" dirty="0"/>
              <a:t> </a:t>
            </a:r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5864230"/>
            <a:ext cx="4416588" cy="69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84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6300">
        <p15:prstTrans prst="origami" invX="1"/>
      </p:transition>
    </mc:Choice>
    <mc:Fallback>
      <p:transition spd="slow" advClick="0" advTm="63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מציין מיקום של תמונה 8" descr="זיקוק אחד מהמרכז" title="זיקוק אחד מהמרכז">
            <a:extLst>
              <a:ext uri="{FF2B5EF4-FFF2-40B4-BE49-F238E27FC236}">
                <a16:creationId xmlns:a16="http://schemas.microsoft.com/office/drawing/2014/main" id="{34930B1C-247A-4883-98E4-9A2A3441ED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023" r="6563"/>
          <a:stretch/>
        </p:blipFill>
        <p:spPr>
          <a:xfrm flipH="1">
            <a:off x="143400" y="144000"/>
            <a:ext cx="11905200" cy="6570000"/>
          </a:xfrm>
          <a:noFill/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359999"/>
            <a:ext cx="4416588" cy="5744709"/>
          </a:xfrm>
        </p:spPr>
        <p:txBody>
          <a:bodyPr lIns="180000" rIns="72000" rtlCol="1" anchor="b">
            <a:noAutofit/>
          </a:bodyPr>
          <a:lstStyle/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he-IL" sz="1800" b="1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  <a:t>אמשיך / גיורא פישר</a:t>
            </a:r>
            <a:br>
              <a:rPr lang="he-IL" sz="1800" b="1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</a:br>
            <a:r>
              <a:rPr lang="he-IL" sz="1800" b="1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  <a:t>(מתוך "צירי חיים" קשב לשירה תשע"ד)</a:t>
            </a:r>
            <a:br>
              <a:rPr lang="he-IL" sz="800" b="0" i="0" dirty="0">
                <a:effectLst/>
                <a:latin typeface="Arial" panose="020B0604020202020204" pitchFamily="34" charset="0"/>
              </a:rPr>
            </a:br>
            <a:r>
              <a:rPr lang="he-IL" sz="1800" b="0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  <a:t> </a:t>
            </a:r>
            <a:br>
              <a:rPr lang="he-IL" sz="800" b="0" i="0" dirty="0">
                <a:effectLst/>
                <a:latin typeface="Arial" panose="020B0604020202020204" pitchFamily="34" charset="0"/>
              </a:rPr>
            </a:br>
            <a:r>
              <a:rPr lang="he-IL" sz="1800" b="0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  <a:t>אֲנִי דַּף לָבָן</a:t>
            </a:r>
            <a:br>
              <a:rPr lang="he-IL" sz="800" b="0" i="0" dirty="0">
                <a:effectLst/>
                <a:latin typeface="Arial" panose="020B0604020202020204" pitchFamily="34" charset="0"/>
              </a:rPr>
            </a:br>
            <a:r>
              <a:rPr lang="he-IL" sz="1800" b="0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  <a:t>וַאֲנִי מַחְלִיט</a:t>
            </a:r>
            <a:br>
              <a:rPr lang="he-IL" sz="800" b="0" i="0" dirty="0">
                <a:effectLst/>
                <a:latin typeface="Arial" panose="020B0604020202020204" pitchFamily="34" charset="0"/>
              </a:rPr>
            </a:br>
            <a:r>
              <a:rPr lang="he-IL" sz="1800" b="0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  <a:t>בְּאֵילוּ צְבָעִים אֶשְׁתַּמֵּשׁ.</a:t>
            </a:r>
            <a:br>
              <a:rPr lang="he-IL" sz="800" b="0" i="0" dirty="0">
                <a:effectLst/>
                <a:latin typeface="Arial" panose="020B0604020202020204" pitchFamily="34" charset="0"/>
              </a:rPr>
            </a:br>
            <a:r>
              <a:rPr lang="he-IL" sz="1800" b="0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  <a:t>גַּם אִם דְּיוֹ יִשָּׁפֵךְ</a:t>
            </a:r>
            <a:br>
              <a:rPr lang="he-IL" sz="800" b="0" i="0" dirty="0">
                <a:effectLst/>
                <a:latin typeface="Arial" panose="020B0604020202020204" pitchFamily="34" charset="0"/>
              </a:rPr>
            </a:br>
            <a:r>
              <a:rPr lang="he-IL" sz="1800" b="0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  <a:t>וְכֶתֶם יָצִיף אֶת דַּפַּי</a:t>
            </a:r>
            <a:br>
              <a:rPr lang="he-IL" sz="800" b="0" i="0" dirty="0">
                <a:effectLst/>
                <a:latin typeface="Arial" panose="020B0604020202020204" pitchFamily="34" charset="0"/>
              </a:rPr>
            </a:br>
            <a:r>
              <a:rPr lang="he-IL" sz="1800" b="0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  <a:t>אֶקְפֹּץ אֶגְרוֹפִי</a:t>
            </a:r>
            <a:br>
              <a:rPr lang="he-IL" sz="800" b="0" i="0" dirty="0">
                <a:effectLst/>
                <a:latin typeface="Arial" panose="020B0604020202020204" pitchFamily="34" charset="0"/>
              </a:rPr>
            </a:br>
            <a:r>
              <a:rPr lang="he-IL" sz="1800" b="0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  <a:t>וְאַמְשִׁיךְ</a:t>
            </a:r>
            <a:br>
              <a:rPr lang="he-IL" sz="800" b="0" i="0" dirty="0">
                <a:effectLst/>
                <a:latin typeface="Arial" panose="020B0604020202020204" pitchFamily="34" charset="0"/>
              </a:rPr>
            </a:br>
            <a:r>
              <a:rPr lang="he-IL" sz="1800" b="0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  <a:t>לְנַסּוֹת</a:t>
            </a:r>
            <a:br>
              <a:rPr lang="he-IL" sz="800" b="0" i="0" dirty="0">
                <a:effectLst/>
                <a:latin typeface="Arial" panose="020B0604020202020204" pitchFamily="34" charset="0"/>
              </a:rPr>
            </a:br>
            <a:r>
              <a:rPr lang="he-IL" sz="1800" b="0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  <a:t>לְהַחְלִיט:</a:t>
            </a:r>
            <a:br>
              <a:rPr lang="he-IL" sz="800" b="0" i="0" dirty="0">
                <a:effectLst/>
                <a:latin typeface="Arial" panose="020B0604020202020204" pitchFamily="34" charset="0"/>
              </a:rPr>
            </a:br>
            <a:r>
              <a:rPr lang="he-IL" sz="1800" b="0" i="0" dirty="0">
                <a:effectLst/>
                <a:latin typeface="Arial" panose="020B0604020202020204" pitchFamily="34" charset="0"/>
                <a:cs typeface="David" panose="020E0502060401010101" pitchFamily="34" charset="-79"/>
              </a:rPr>
              <a:t>אֲנִי דַּף לָבָן</a:t>
            </a:r>
            <a:endParaRPr lang="he-IL" sz="8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5" name="מציין מיקום של מספר שקופית 4" hidden="1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grayWhite">
          <a:xfrm>
            <a:off x="144000" y="6322399"/>
            <a:ext cx="370575" cy="365125"/>
          </a:xfrm>
        </p:spPr>
        <p:txBody>
          <a:bodyPr rtlCol="1" anchor="ctr">
            <a:normAutofit/>
          </a:bodyPr>
          <a:lstStyle/>
          <a:p>
            <a:pPr rtl="1">
              <a:spcAft>
                <a:spcPts val="600"/>
              </a:spcAft>
            </a:pPr>
            <a:fld id="{19B51A1E-902D-48AF-9020-955120F399B6}" type="slidenum">
              <a:rPr lang="he-IL" smtClean="0"/>
              <a:pPr rtl="1">
                <a:spcAft>
                  <a:spcPts val="600"/>
                </a:spcAft>
              </a:pPr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6561">
        <p:dissolve/>
      </p:transition>
    </mc:Choice>
    <mc:Fallback>
      <p:transition spd="slow" advClick="0" advTm="16561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מציין מיקום של תמונה 8" descr="מרקם לוח גיר ששום דבר לא כתוב עליו" title="מרקם לוח גיר ששום דבר לא כתוב עליו">
            <a:extLst>
              <a:ext uri="{FF2B5EF4-FFF2-40B4-BE49-F238E27FC236}">
                <a16:creationId xmlns:a16="http://schemas.microsoft.com/office/drawing/2014/main" id="{7995DD33-258D-4E3B-8A80-CB864DD5F3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125" r="3461"/>
          <a:stretch/>
        </p:blipFill>
        <p:spPr>
          <a:xfrm flipH="1">
            <a:off x="142800" y="144000"/>
            <a:ext cx="11905200" cy="6570000"/>
          </a:xfrm>
          <a:noFill/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04CE651F-1508-4178-B788-6B79A56B2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637" y="359999"/>
            <a:ext cx="4416588" cy="5321927"/>
          </a:xfrm>
        </p:spPr>
        <p:txBody>
          <a:bodyPr/>
          <a:lstStyle/>
          <a:p>
            <a:r>
              <a:rPr lang="he-IL" sz="1800" b="0" dirty="0"/>
              <a:t>גיל </a:t>
            </a:r>
            <a:r>
              <a:rPr lang="he-IL" sz="1800" b="0" dirty="0" err="1"/>
              <a:t>דוידוביץ</a:t>
            </a:r>
            <a:r>
              <a:rPr lang="he-IL" sz="1800" b="0" dirty="0"/>
              <a:t> , אורט אלון נוף גליל</a:t>
            </a:r>
            <a:endParaRPr lang="en-US" sz="1800" b="0" dirty="0"/>
          </a:p>
        </p:txBody>
      </p:sp>
      <p:sp>
        <p:nvSpPr>
          <p:cNvPr id="5" name="מציין מיקום של מספר שקופית 4" hidden="1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grayWhite">
          <a:xfrm flipH="1">
            <a:off x="144000" y="6322399"/>
            <a:ext cx="370575" cy="365125"/>
          </a:xfrm>
        </p:spPr>
        <p:txBody>
          <a:bodyPr rtlCol="1"/>
          <a:lstStyle/>
          <a:p>
            <a:pPr rtl="1">
              <a:spcAft>
                <a:spcPts val="600"/>
              </a:spcAft>
            </a:pPr>
            <a:fld id="{19B51A1E-902D-48AF-9020-955120F399B6}" type="slidenum">
              <a:rPr lang="he-IL" smtClean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pPr rtl="1">
                <a:spcAft>
                  <a:spcPts val="600"/>
                </a:spcAft>
              </a:pPr>
              <a:t>3</a:t>
            </a:fld>
            <a:endParaRPr lang="he-IL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ADAE33FD-99F4-46A7-B3BA-3F13709D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37" y="5802997"/>
            <a:ext cx="4438273" cy="695004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38" r="3001"/>
          <a:stretch/>
        </p:blipFill>
        <p:spPr>
          <a:xfrm>
            <a:off x="452637" y="273465"/>
            <a:ext cx="4409920" cy="349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18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835">
        <p15:prstTrans prst="fallOver" invX="1"/>
      </p:transition>
    </mc:Choice>
    <mc:Fallback>
      <p:transition spd="slow" advClick="0" advTm="483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של תמונה 7" descr="ארכיטקטורת מצולע מופשטת" title="ארכיטקטורת מצולע מופשטת">
            <a:extLst>
              <a:ext uri="{FF2B5EF4-FFF2-40B4-BE49-F238E27FC236}">
                <a16:creationId xmlns:a16="http://schemas.microsoft.com/office/drawing/2014/main" id="{7FF3C627-08E1-4680-A166-134CAC4F4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 flipH="1">
            <a:off x="6767900" y="147229"/>
            <a:ext cx="5280100" cy="6053696"/>
          </a:xfr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364777" y="4391943"/>
            <a:ext cx="4840085" cy="1626013"/>
          </a:xfrm>
        </p:spPr>
        <p:txBody>
          <a:bodyPr rtlCol="1"/>
          <a:lstStyle/>
          <a:p>
            <a:pPr algn="l" rtl="1"/>
            <a:r>
              <a:rPr lang="he-IL" sz="20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שי לזר, אורט בן גוריון עפולה </a:t>
            </a:r>
          </a:p>
        </p:txBody>
      </p:sp>
      <p:sp>
        <p:nvSpPr>
          <p:cNvPr id="13" name="מציין מיקום תוכן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 flipH="1">
            <a:off x="3204673" y="183362"/>
            <a:ext cx="3042302" cy="1047231"/>
          </a:xfrm>
        </p:spPr>
        <p:txBody>
          <a:bodyPr rtlCol="1"/>
          <a:lstStyle/>
          <a:p>
            <a:pPr marL="0" indent="0" algn="r" rtl="1">
              <a:buNone/>
            </a:pPr>
            <a:r>
              <a:rPr lang="he-IL" sz="2800" dirty="0">
                <a:sym typeface="Tahoma" panose="020B0604030504040204" pitchFamily="34" charset="0"/>
              </a:rPr>
              <a:t>לירון </a:t>
            </a:r>
            <a:r>
              <a:rPr lang="he-IL" sz="2800" dirty="0" err="1">
                <a:sym typeface="Tahoma" panose="020B0604030504040204" pitchFamily="34" charset="0"/>
              </a:rPr>
              <a:t>טייר</a:t>
            </a:r>
            <a:r>
              <a:rPr lang="he-IL" sz="2800" dirty="0"/>
              <a:t>, אורט בוים קריית גת </a:t>
            </a:r>
            <a:endParaRPr lang="he-IL" sz="160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6141785-4AA7-43F2-AF86-2D5B4E990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5" y="6200925"/>
            <a:ext cx="4019361" cy="62940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1" y="147229"/>
            <a:ext cx="2714180" cy="361890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46" y="3174077"/>
            <a:ext cx="4040155" cy="227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59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288">
        <p15:prstTrans prst="drape" invX="1"/>
      </p:transition>
    </mc:Choice>
    <mc:Fallback>
      <p:transition spd="slow" advClick="0" advTm="5288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של תמונה 7" descr="שמי לילה זרועי כוכבים מעל אגם עם הרים מושלגים במרחק" title="שמי לילה זרועי כוכבים מעל אגם עם הרים מושלגים במרחק">
            <a:extLst>
              <a:ext uri="{FF2B5EF4-FFF2-40B4-BE49-F238E27FC236}">
                <a16:creationId xmlns:a16="http://schemas.microsoft.com/office/drawing/2014/main" id="{6F46B4AA-6EFC-4D15-AB45-03C3B131FCD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tretch>
            <a:fillRect/>
          </a:stretch>
        </p:blipFill>
        <p:spPr>
          <a:xfrm flipH="1">
            <a:off x="145543" y="143999"/>
            <a:ext cx="11899714" cy="6047999"/>
          </a:xfrm>
        </p:spPr>
      </p:pic>
      <p:sp>
        <p:nvSpPr>
          <p:cNvPr id="14" name="כותרת 13">
            <a:extLst>
              <a:ext uri="{FF2B5EF4-FFF2-40B4-BE49-F238E27FC236}">
                <a16:creationId xmlns:a16="http://schemas.microsoft.com/office/drawing/2014/main" id="{F5A5EAFE-3C50-4D2D-8BF5-70AFB2F3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20000" y="432000"/>
            <a:ext cx="11340000" cy="432000"/>
          </a:xfrm>
        </p:spPr>
        <p:txBody>
          <a:bodyPr rtlCol="1"/>
          <a:lstStyle/>
          <a:p>
            <a:pPr algn="r" rtl="1"/>
            <a:r>
              <a:rPr lang="he-IL" sz="24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אפרת רם, אורט שפירא כפר סבא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7E5BD055-8A8F-4F8A-90F4-E4608999F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88" y="6190334"/>
            <a:ext cx="3724087" cy="58316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32" y="1445114"/>
            <a:ext cx="5064807" cy="379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915">
        <p14:reveal thruBlk="1" dir="r"/>
      </p:transition>
    </mc:Choice>
    <mc:Fallback>
      <p:transition spd="slow" advClick="0" advTm="491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מציין מיקום של תמונה 16" descr="תנועה מהירה דרך מנהרה מעוקלת" title="תנועה מהירה דרך מנהרה מעוקלת">
            <a:extLst>
              <a:ext uri="{FF2B5EF4-FFF2-40B4-BE49-F238E27FC236}">
                <a16:creationId xmlns:a16="http://schemas.microsoft.com/office/drawing/2014/main" id="{8F627737-7D1C-4923-A8FA-20DF09D0A2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" b="23"/>
          <a:stretch>
            <a:fillRect/>
          </a:stretch>
        </p:blipFill>
        <p:spPr>
          <a:xfrm flipH="1">
            <a:off x="142800" y="118362"/>
            <a:ext cx="11905200" cy="6570000"/>
          </a:xfrm>
        </p:spPr>
      </p:pic>
      <p:sp>
        <p:nvSpPr>
          <p:cNvPr id="13" name="כותרת 12">
            <a:extLst>
              <a:ext uri="{FF2B5EF4-FFF2-40B4-BE49-F238E27FC236}">
                <a16:creationId xmlns:a16="http://schemas.microsoft.com/office/drawing/2014/main" id="{0C7833EF-F2FC-4C18-9E89-7491D88CF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360000" y="360000"/>
            <a:ext cx="4401047" cy="3247400"/>
          </a:xfrm>
        </p:spPr>
        <p:txBody>
          <a:bodyPr rtlCol="1"/>
          <a:lstStyle/>
          <a:p>
            <a:pPr algn="l" rtl="1"/>
            <a:endParaRPr lang="he-IL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4" name="תיבת עיצוב">
            <a:extLst>
              <a:ext uri="{FF2B5EF4-FFF2-40B4-BE49-F238E27FC236}">
                <a16:creationId xmlns:a16="http://schemas.microsoft.com/office/drawing/2014/main" id="{C9AEF562-1B88-4933-832C-6BD075D10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360000" y="3607400"/>
            <a:ext cx="4416587" cy="1421429"/>
          </a:xfrm>
        </p:spPr>
        <p:txBody>
          <a:bodyPr rtlCol="1"/>
          <a:lstStyle/>
          <a:p>
            <a:pPr algn="l" rtl="1"/>
            <a:r>
              <a:rPr lang="he-IL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אלה ראובני</a:t>
            </a:r>
          </a:p>
        </p:txBody>
      </p:sp>
      <p:sp>
        <p:nvSpPr>
          <p:cNvPr id="41" name="מציין מיקום טקסט 40">
            <a:extLst>
              <a:ext uri="{FF2B5EF4-FFF2-40B4-BE49-F238E27FC236}">
                <a16:creationId xmlns:a16="http://schemas.microsoft.com/office/drawing/2014/main" id="{07F99F3B-CCC1-4F7C-AFCC-BA449F64DB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H="1">
            <a:off x="603734" y="3861923"/>
            <a:ext cx="3805895" cy="256783"/>
          </a:xfrm>
        </p:spPr>
        <p:txBody>
          <a:bodyPr rtlCol="1"/>
          <a:lstStyle/>
          <a:p>
            <a:pPr algn="l" rtl="1"/>
            <a:r>
              <a:rPr lang="he-IL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פליקס </a:t>
            </a:r>
            <a:r>
              <a:rPr lang="he-IL" dirty="0" err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פסרבסקי</a:t>
            </a:r>
            <a:r>
              <a:rPr lang="he-IL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, אורט גוטמן נתניה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F9C41224-281E-440F-ADEB-771342974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5839470"/>
            <a:ext cx="4416587" cy="691608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-817" r="12354" b="817"/>
          <a:stretch/>
        </p:blipFill>
        <p:spPr>
          <a:xfrm>
            <a:off x="375539" y="360000"/>
            <a:ext cx="4385508" cy="32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13">
        <p15:prstTrans prst="drape" invX="1"/>
      </p:transition>
    </mc:Choice>
    <mc:Fallback>
      <p:transition spd="slow" advClick="0" advTm="501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מציין מיקום של תמונה 8" descr="זיקוק אחד מהמרכז" title="זיקוק אחד מהמרכז">
            <a:extLst>
              <a:ext uri="{FF2B5EF4-FFF2-40B4-BE49-F238E27FC236}">
                <a16:creationId xmlns:a16="http://schemas.microsoft.com/office/drawing/2014/main" id="{34930B1C-247A-4883-98E4-9A2A3441ED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023" r="6563"/>
          <a:stretch/>
        </p:blipFill>
        <p:spPr>
          <a:xfrm flipH="1">
            <a:off x="143400" y="144000"/>
            <a:ext cx="11905200" cy="6570000"/>
          </a:xfrm>
          <a:noFill/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359999"/>
            <a:ext cx="4416588" cy="5744709"/>
          </a:xfrm>
        </p:spPr>
        <p:txBody>
          <a:bodyPr lIns="180000" rIns="72000" rtlCol="1" anchor="b">
            <a:noAutofit/>
          </a:bodyPr>
          <a:lstStyle/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he-IL" sz="2400" b="0" i="0" dirty="0">
                <a:effectLst/>
                <a:ea typeface="Tahoma" panose="020B0604030504040204" pitchFamily="34" charset="0"/>
              </a:rPr>
              <a:t>כוכי </a:t>
            </a:r>
            <a:r>
              <a:rPr lang="he-IL" sz="2400" b="0" i="0" dirty="0" err="1">
                <a:effectLst/>
                <a:ea typeface="Tahoma" panose="020B0604030504040204" pitchFamily="34" charset="0"/>
              </a:rPr>
              <a:t>מרקוביץ</a:t>
            </a:r>
            <a:r>
              <a:rPr lang="he-IL" sz="2400" b="0" i="0" dirty="0">
                <a:effectLst/>
                <a:ea typeface="Tahoma" panose="020B0604030504040204" pitchFamily="34" charset="0"/>
              </a:rPr>
              <a:t>, </a:t>
            </a:r>
            <a:br>
              <a:rPr lang="he-IL" sz="2400" b="0" i="0" dirty="0">
                <a:effectLst/>
                <a:ea typeface="Tahoma" panose="020B0604030504040204" pitchFamily="34" charset="0"/>
              </a:rPr>
            </a:br>
            <a:r>
              <a:rPr lang="he-IL" sz="2400" b="0" i="0" dirty="0">
                <a:effectLst/>
                <a:ea typeface="Tahoma" panose="020B0604030504040204" pitchFamily="34" charset="0"/>
              </a:rPr>
              <a:t>אורט יהודה עפולה </a:t>
            </a:r>
            <a:endParaRPr lang="he-IL" sz="1000" b="0" i="0" dirty="0">
              <a:effectLst/>
              <a:ea typeface="Tahoma" panose="020B0604030504040204" pitchFamily="34" charset="0"/>
            </a:endParaRPr>
          </a:p>
        </p:txBody>
      </p:sp>
      <p:sp>
        <p:nvSpPr>
          <p:cNvPr id="5" name="מציין מיקום של מספר שקופית 4" hidden="1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grayWhite">
          <a:xfrm>
            <a:off x="144000" y="6322399"/>
            <a:ext cx="370575" cy="365125"/>
          </a:xfrm>
        </p:spPr>
        <p:txBody>
          <a:bodyPr rtlCol="1" anchor="ctr">
            <a:normAutofit/>
          </a:bodyPr>
          <a:lstStyle/>
          <a:p>
            <a:pPr rtl="1">
              <a:spcAft>
                <a:spcPts val="600"/>
              </a:spcAft>
            </a:pPr>
            <a:fld id="{19B51A1E-902D-48AF-9020-955120F399B6}" type="slidenum">
              <a:rPr lang="he-IL" smtClean="0"/>
              <a:pPr rtl="1">
                <a:spcAft>
                  <a:spcPts val="600"/>
                </a:spcAft>
              </a:pPr>
              <a:t>7</a:t>
            </a:fld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90E1993-FD28-4450-A1D3-DE32D8F72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15" y="5937911"/>
            <a:ext cx="4438273" cy="695004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2875" r="26284" b="31809"/>
          <a:stretch/>
        </p:blipFill>
        <p:spPr>
          <a:xfrm>
            <a:off x="627805" y="683663"/>
            <a:ext cx="2987066" cy="449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50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543">
        <p15:prstTrans prst="fallOver" invX="1"/>
      </p:transition>
    </mc:Choice>
    <mc:Fallback>
      <p:transition spd="slow" advClick="0" advTm="554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של תמונה 7" descr="חלקיקי עץ שחור" title="חלקיקי עץ שחור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 flipH="1">
            <a:off x="142800" y="146383"/>
            <a:ext cx="11905200" cy="6565233"/>
          </a:xfrm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415412" y="359999"/>
            <a:ext cx="4416588" cy="5321927"/>
          </a:xfrm>
        </p:spPr>
        <p:txBody>
          <a:bodyPr lIns="180000" rtlCol="1"/>
          <a:lstStyle/>
          <a:p>
            <a:pPr algn="r" rtl="1">
              <a:lnSpc>
                <a:spcPct val="100000"/>
              </a:lnSpc>
            </a:pPr>
            <a:r>
              <a:rPr lang="he-IL" sz="24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שרית וקנין </a:t>
            </a:r>
            <a:r>
              <a:rPr lang="he-IL" sz="2400" b="0" dirty="0" err="1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גראו</a:t>
            </a:r>
            <a:r>
              <a:rPr lang="he-IL" sz="24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, </a:t>
            </a:r>
            <a:br>
              <a:rPr lang="he-IL" sz="24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</a:br>
            <a:r>
              <a:rPr lang="he-IL" sz="24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אורט רבין  גן יבנה </a:t>
            </a:r>
            <a:br>
              <a:rPr lang="he-IL" sz="20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</a:br>
            <a:br>
              <a:rPr lang="he-IL" sz="2000" b="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</a:br>
            <a:endParaRPr lang="he-IL" sz="2000" b="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107C501-7197-4378-B464-46EE34073C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0" y="5800724"/>
            <a:ext cx="1278300" cy="697277"/>
          </a:xfrm>
          <a:prstGeom prst="rect">
            <a:avLst/>
          </a:prstGeom>
          <a:noFill/>
        </p:spPr>
      </p:pic>
      <p:pic>
        <p:nvPicPr>
          <p:cNvPr id="6" name="תמונה 5" descr="LogoOrtovMedium">
            <a:extLst>
              <a:ext uri="{FF2B5EF4-FFF2-40B4-BE49-F238E27FC236}">
                <a16:creationId xmlns:a16="http://schemas.microsoft.com/office/drawing/2014/main" id="{81B7209F-1173-431B-900A-D5163A106D7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5800724"/>
            <a:ext cx="1209676" cy="6972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B4FDA7C-E311-4FED-B589-CB24ACCA994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411" y="5800723"/>
            <a:ext cx="1688539" cy="697277"/>
          </a:xfrm>
          <a:prstGeom prst="rect">
            <a:avLst/>
          </a:prstGeom>
          <a:noFill/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t="21615"/>
          <a:stretch/>
        </p:blipFill>
        <p:spPr>
          <a:xfrm>
            <a:off x="8621456" y="565098"/>
            <a:ext cx="3062170" cy="325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7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365">
        <p:split orient="vert"/>
      </p:transition>
    </mc:Choice>
    <mc:Fallback>
      <p:transition spd="slow" advClick="0" advTm="5365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של תמונה 7" descr="ארכיטקטורת מצולע מופשטת" title="ארכיטקטורת מצולע מופשטת">
            <a:extLst>
              <a:ext uri="{FF2B5EF4-FFF2-40B4-BE49-F238E27FC236}">
                <a16:creationId xmlns:a16="http://schemas.microsoft.com/office/drawing/2014/main" id="{7FF3C627-08E1-4680-A166-134CAC4F4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 flipH="1">
            <a:off x="6767900" y="147229"/>
            <a:ext cx="5280100" cy="6053696"/>
          </a:xfr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3525971" y="4986827"/>
            <a:ext cx="3136128" cy="1214098"/>
          </a:xfrm>
        </p:spPr>
        <p:txBody>
          <a:bodyPr rtlCol="1"/>
          <a:lstStyle/>
          <a:p>
            <a:pPr algn="ctr" rtl="1">
              <a:lnSpc>
                <a:spcPct val="100000"/>
              </a:lnSpc>
            </a:pPr>
            <a:r>
              <a:rPr lang="he-IL" sz="2400" b="0" dirty="0">
                <a:sym typeface="Tahoma" panose="020B0604030504040204" pitchFamily="34" charset="0"/>
              </a:rPr>
              <a:t>עדן </a:t>
            </a:r>
            <a:r>
              <a:rPr lang="he-IL" sz="2400" b="0" dirty="0" err="1">
                <a:sym typeface="Tahoma" panose="020B0604030504040204" pitchFamily="34" charset="0"/>
              </a:rPr>
              <a:t>מולאי</a:t>
            </a:r>
            <a:r>
              <a:rPr lang="he-IL" sz="3600" b="0" dirty="0"/>
              <a:t>, </a:t>
            </a:r>
            <a:r>
              <a:rPr lang="he-IL" sz="2400" b="0" dirty="0"/>
              <a:t>אורט אריה מאיר, </a:t>
            </a:r>
            <a:r>
              <a:rPr lang="he-IL" sz="2400" b="0" dirty="0" err="1"/>
              <a:t>קרית</a:t>
            </a:r>
            <a:r>
              <a:rPr lang="he-IL" sz="2400" b="0" dirty="0"/>
              <a:t> גת </a:t>
            </a:r>
            <a:endParaRPr lang="he-IL" sz="4000" b="0" dirty="0">
              <a:sym typeface="Tahoma" panose="020B0604030504040204" pitchFamily="34" charset="0"/>
            </a:endParaRPr>
          </a:p>
        </p:txBody>
      </p:sp>
      <p:sp>
        <p:nvSpPr>
          <p:cNvPr id="13" name="מציין מיקום תוכן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 flipH="1">
            <a:off x="708060" y="4016524"/>
            <a:ext cx="2606310" cy="1151079"/>
          </a:xfrm>
        </p:spPr>
        <p:txBody>
          <a:bodyPr rtlCol="1"/>
          <a:lstStyle/>
          <a:p>
            <a:pPr marL="0" indent="0" algn="r" rtl="1">
              <a:buNone/>
            </a:pPr>
            <a:r>
              <a:rPr lang="he-IL" sz="2400" dirty="0"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גל הדרי, אורט מוצקין </a:t>
            </a:r>
            <a:endParaRPr lang="he-IL" sz="1400" dirty="0"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6141785-4AA7-43F2-AF86-2D5B4E990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5" y="6200925"/>
            <a:ext cx="4019361" cy="62940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0" y="147230"/>
            <a:ext cx="2901970" cy="386929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9"/>
          <a:stretch/>
        </p:blipFill>
        <p:spPr>
          <a:xfrm>
            <a:off x="3690301" y="210694"/>
            <a:ext cx="2865998" cy="467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53918"/>
      </p:ext>
    </p:extLst>
  </p:cSld>
  <p:clrMapOvr>
    <a:masterClrMapping/>
  </p:clrMapOvr>
  <p:transition spd="slow" advClick="0" advTm="5438">
    <p:wipe dir="r"/>
  </p:transition>
</p:sld>
</file>

<file path=ppt/theme/theme1.xml><?xml version="1.0" encoding="utf-8"?>
<a:theme xmlns:a="http://schemas.openxmlformats.org/drawingml/2006/main" name="ערכת נושא של Office">
  <a:themeElements>
    <a:clrScheme name="Custom 131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056AFF"/>
      </a:accent1>
      <a:accent2>
        <a:srgbClr val="FF391E"/>
      </a:accent2>
      <a:accent3>
        <a:srgbClr val="A1CC18"/>
      </a:accent3>
      <a:accent4>
        <a:srgbClr val="FFC000"/>
      </a:accent4>
      <a:accent5>
        <a:srgbClr val="1554B2"/>
      </a:accent5>
      <a:accent6>
        <a:srgbClr val="8BB20C"/>
      </a:accent6>
      <a:hlink>
        <a:srgbClr val="056AFF"/>
      </a:hlink>
      <a:folHlink>
        <a:srgbClr val="056AFF"/>
      </a:folHlink>
    </a:clrScheme>
    <a:fontScheme name="Custom 150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83186">
              <a:schemeClr val="tx1"/>
            </a:gs>
            <a:gs pos="0">
              <a:schemeClr val="accent1">
                <a:alpha val="50000"/>
              </a:schemeClr>
            </a:gs>
            <a:gs pos="46000">
              <a:schemeClr val="accent1">
                <a:lumMod val="50000"/>
                <a:alpha val="90000"/>
              </a:schemeClr>
            </a:gs>
          </a:gsLst>
          <a:lin ang="3600000" scaled="0"/>
        </a:gradFill>
      </a:spPr>
      <a:bodyPr vert="horz" lIns="72000" tIns="180000" rIns="180000" bIns="0" rtlCol="0" anchor="t">
        <a:noAutofit/>
      </a:bodyPr>
      <a:lstStyle>
        <a:defPPr algn="r">
          <a:lnSpc>
            <a:spcPts val="4700"/>
          </a:lnSpc>
          <a:spcBef>
            <a:spcPct val="0"/>
          </a:spcBef>
          <a:defRPr sz="4500">
            <a:solidFill>
              <a:schemeClr val="bg1"/>
            </a:solidFill>
            <a:latin typeface="Rockwell" panose="02060603020205020403" pitchFamily="18" charset="0"/>
            <a:ea typeface="+mj-ea"/>
            <a:cs typeface="+mj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5909786_TF00564740" id="{917976CC-509B-468E-8F9B-36CB7C30E67B}" vid="{16435397-EAA4-4CE8-89F0-F6D27428286B}"/>
    </a:ext>
  </a:extLst>
</a:theme>
</file>

<file path=ppt/theme/theme2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54D3619-0FAE-444B-BDB2-2354531561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4B36EA-CF11-40D0-93CA-F9002F3EA3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35D37E-7F4E-4FAA-AEBF-D3016C5066C4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251</Words>
  <Application>Microsoft Office PowerPoint</Application>
  <PresentationFormat>מסך רחב</PresentationFormat>
  <Paragraphs>50</Paragraphs>
  <Slides>18</Slides>
  <Notes>17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23" baseType="lpstr">
      <vt:lpstr>Arial</vt:lpstr>
      <vt:lpstr>Calibri Light</vt:lpstr>
      <vt:lpstr>David</vt:lpstr>
      <vt:lpstr>Tahoma</vt:lpstr>
      <vt:lpstr>ערכת נושא של Office</vt:lpstr>
      <vt:lpstr>מורי כיתות המנהיגות במסר לכלל מורי אורט</vt:lpstr>
      <vt:lpstr>אמשיך / גיורא פישר (מתוך "צירי חיים" קשב לשירה תשע"ד)   אֲנִי דַּף לָבָן וַאֲנִי מַחְלִיט בְּאֵילוּ צְבָעִים אֶשְׁתַּמֵּשׁ. גַּם אִם דְּיוֹ יִשָּׁפֵךְ וְכֶתֶם יָצִיף אֶת דַּפַּי אֶקְפֹּץ אֶגְרוֹפִי וְאַמְשִׁיךְ לְנַסּוֹת לְהַחְלִיט: אֲנִי דַּף לָבָן</vt:lpstr>
      <vt:lpstr>גיל דוידוביץ , אורט אלון נוף גליל</vt:lpstr>
      <vt:lpstr>שי לזר, אורט בן גוריון עפולה </vt:lpstr>
      <vt:lpstr>אפרת רם, אורט שפירא כפר סבא</vt:lpstr>
      <vt:lpstr>מצגת של PowerPoint‏</vt:lpstr>
      <vt:lpstr>כוכי מרקוביץ,  אורט יהודה עפולה </vt:lpstr>
      <vt:lpstr>שרית וקנין גראו,  אורט רבין  גן יבנה   </vt:lpstr>
      <vt:lpstr>עדן מולאי, אורט אריה מאיר, קרית גת </vt:lpstr>
      <vt:lpstr>תודה</vt:lpstr>
      <vt:lpstr>דקלה לנג, אורט יובלי אריאל </vt:lpstr>
      <vt:lpstr>שלי ורטנברג, אורט דן גורמה תל אביב</vt:lpstr>
      <vt:lpstr>עפיפה אבו חמדאן, אורט רונסון עוספיא</vt:lpstr>
      <vt:lpstr>אילה ויצנר, מנחה בבינ"ה</vt:lpstr>
      <vt:lpstr>מצגת של PowerPoint‏</vt:lpstr>
      <vt:lpstr>תודה</vt:lpstr>
      <vt:lpstr>נטע פאר – אורטוב </vt:lpstr>
      <vt:lpstr>תמשיכו תמיד לזרום ולצמוח מורי כיתות המנהיגות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מורי כיתות המנהיגות במסר לכלל מורי אורט</dc:title>
  <dc:creator>רותם זרמי</dc:creator>
  <cp:lastModifiedBy>user</cp:lastModifiedBy>
  <cp:revision>14</cp:revision>
  <dcterms:created xsi:type="dcterms:W3CDTF">2020-11-03T20:53:56Z</dcterms:created>
  <dcterms:modified xsi:type="dcterms:W3CDTF">2020-11-04T18:26:05Z</dcterms:modified>
</cp:coreProperties>
</file>