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9"/>
  </p:notesMasterIdLst>
  <p:sldIdLst>
    <p:sldId id="318" r:id="rId2"/>
    <p:sldId id="319" r:id="rId3"/>
    <p:sldId id="320" r:id="rId4"/>
    <p:sldId id="369" r:id="rId5"/>
    <p:sldId id="322" r:id="rId6"/>
    <p:sldId id="323" r:id="rId7"/>
    <p:sldId id="324" r:id="rId8"/>
    <p:sldId id="379" r:id="rId9"/>
    <p:sldId id="370" r:id="rId10"/>
    <p:sldId id="380" r:id="rId11"/>
    <p:sldId id="384" r:id="rId12"/>
    <p:sldId id="326" r:id="rId13"/>
    <p:sldId id="327" r:id="rId14"/>
    <p:sldId id="358" r:id="rId15"/>
    <p:sldId id="359" r:id="rId16"/>
    <p:sldId id="360" r:id="rId17"/>
    <p:sldId id="361" r:id="rId18"/>
    <p:sldId id="331" r:id="rId19"/>
    <p:sldId id="354" r:id="rId20"/>
    <p:sldId id="385" r:id="rId21"/>
    <p:sldId id="386" r:id="rId22"/>
    <p:sldId id="334" r:id="rId23"/>
    <p:sldId id="335" r:id="rId24"/>
    <p:sldId id="336" r:id="rId25"/>
    <p:sldId id="337" r:id="rId26"/>
    <p:sldId id="338" r:id="rId27"/>
    <p:sldId id="339" r:id="rId28"/>
    <p:sldId id="368" r:id="rId29"/>
    <p:sldId id="341" r:id="rId30"/>
    <p:sldId id="340" r:id="rId31"/>
    <p:sldId id="346" r:id="rId32"/>
    <p:sldId id="365" r:id="rId33"/>
    <p:sldId id="348" r:id="rId34"/>
    <p:sldId id="366" r:id="rId35"/>
    <p:sldId id="351" r:id="rId36"/>
    <p:sldId id="378" r:id="rId37"/>
    <p:sldId id="310" r:id="rId3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578"/>
    <a:srgbClr val="930265"/>
    <a:srgbClr val="E71A37"/>
    <a:srgbClr val="781898"/>
    <a:srgbClr val="0C6C84"/>
    <a:srgbClr val="41A37C"/>
    <a:srgbClr val="26686F"/>
    <a:srgbClr val="0824CA"/>
    <a:srgbClr val="F8F8F8"/>
    <a:srgbClr val="3D89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3" autoAdjust="0"/>
    <p:restoredTop sz="80809" autoAdjust="0"/>
  </p:normalViewPr>
  <p:slideViewPr>
    <p:cSldViewPr snapToGrid="0" showGuides="1">
      <p:cViewPr varScale="1">
        <p:scale>
          <a:sx n="60" d="100"/>
          <a:sy n="60" d="100"/>
        </p:scale>
        <p:origin x="1140" y="48"/>
      </p:cViewPr>
      <p:guideLst>
        <p:guide orient="horz" pos="2160"/>
        <p:guide pos="7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22"/>
    </p:cViewPr>
  </p:sorterViewPr>
  <p:notesViewPr>
    <p:cSldViewPr snapToGrid="0">
      <p:cViewPr varScale="1">
        <p:scale>
          <a:sx n="48" d="100"/>
          <a:sy n="48" d="100"/>
        </p:scale>
        <p:origin x="2696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F48BEA-37F0-4374-82A0-6E9DF0A93282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3E6A5A4-8102-42AA-B578-19D9A95F57E1}">
      <dgm:prSet phldrT="[Text]" custT="1"/>
      <dgm:spPr>
        <a:solidFill>
          <a:srgbClr val="BB0578"/>
        </a:solidFill>
      </dgm:spPr>
      <dgm:t>
        <a:bodyPr/>
        <a:lstStyle/>
        <a:p>
          <a:pPr rtl="1"/>
          <a:r>
            <a:rPr lang="he-IL" sz="2800" b="1" dirty="0" smtClean="0"/>
            <a:t>מה  המטרה?</a:t>
          </a:r>
          <a:endParaRPr lang="he-IL" sz="2800" b="1" dirty="0"/>
        </a:p>
      </dgm:t>
    </dgm:pt>
    <dgm:pt modelId="{D8BB0122-CBA7-43F9-9F5A-C1155DCF0442}" type="parTrans" cxnId="{5BA3D890-F3D3-401F-B646-2B37160DE812}">
      <dgm:prSet/>
      <dgm:spPr/>
      <dgm:t>
        <a:bodyPr/>
        <a:lstStyle/>
        <a:p>
          <a:pPr rtl="1"/>
          <a:endParaRPr lang="he-IL"/>
        </a:p>
      </dgm:t>
    </dgm:pt>
    <dgm:pt modelId="{AF8FBF20-38CD-4D87-A1ED-B4085592D384}" type="sibTrans" cxnId="{5BA3D890-F3D3-401F-B646-2B37160DE812}">
      <dgm:prSet/>
      <dgm:spPr/>
      <dgm:t>
        <a:bodyPr/>
        <a:lstStyle/>
        <a:p>
          <a:pPr rtl="1"/>
          <a:endParaRPr lang="he-IL"/>
        </a:p>
      </dgm:t>
    </dgm:pt>
    <dgm:pt modelId="{96E0C933-7BCB-4741-B007-B9ED7B964954}">
      <dgm:prSet phldrT="[Text]" custT="1"/>
      <dgm:spPr/>
      <dgm:t>
        <a:bodyPr/>
        <a:lstStyle/>
        <a:p>
          <a:pPr rtl="1"/>
          <a:r>
            <a:rPr lang="he-IL" sz="1800" b="1" dirty="0" smtClean="0"/>
            <a:t>להודיע</a:t>
          </a:r>
          <a:endParaRPr lang="he-IL" sz="1800" b="1" dirty="0"/>
        </a:p>
      </dgm:t>
    </dgm:pt>
    <dgm:pt modelId="{0F37179D-E814-4CAB-807D-E38DD0576989}" type="parTrans" cxnId="{502FD1B0-500A-4821-8387-C724E52904F9}">
      <dgm:prSet/>
      <dgm:spPr/>
      <dgm:t>
        <a:bodyPr/>
        <a:lstStyle/>
        <a:p>
          <a:pPr rtl="1"/>
          <a:endParaRPr lang="he-IL"/>
        </a:p>
      </dgm:t>
    </dgm:pt>
    <dgm:pt modelId="{C9BD46F8-154C-4E8B-B4DB-AC6F041B6B97}" type="sibTrans" cxnId="{502FD1B0-500A-4821-8387-C724E52904F9}">
      <dgm:prSet/>
      <dgm:spPr/>
      <dgm:t>
        <a:bodyPr/>
        <a:lstStyle/>
        <a:p>
          <a:pPr rtl="1"/>
          <a:endParaRPr lang="he-IL"/>
        </a:p>
      </dgm:t>
    </dgm:pt>
    <dgm:pt modelId="{E222BF85-FCD7-4C35-961A-4F97FD34A26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he-IL" sz="1800" b="1" dirty="0" smtClean="0"/>
            <a:t>להיפגש</a:t>
          </a:r>
          <a:endParaRPr lang="he-IL" sz="1200" b="1" dirty="0"/>
        </a:p>
      </dgm:t>
    </dgm:pt>
    <dgm:pt modelId="{E825699C-2122-432D-978F-1720212F5A3F}" type="parTrans" cxnId="{A901799F-81DC-49FD-9A6D-143BC9B7611B}">
      <dgm:prSet/>
      <dgm:spPr/>
      <dgm:t>
        <a:bodyPr/>
        <a:lstStyle/>
        <a:p>
          <a:pPr rtl="1"/>
          <a:endParaRPr lang="he-IL"/>
        </a:p>
      </dgm:t>
    </dgm:pt>
    <dgm:pt modelId="{E7AC9FC4-6F6A-4E58-89E1-1C18ED128FB8}" type="sibTrans" cxnId="{A901799F-81DC-49FD-9A6D-143BC9B7611B}">
      <dgm:prSet/>
      <dgm:spPr/>
      <dgm:t>
        <a:bodyPr/>
        <a:lstStyle/>
        <a:p>
          <a:pPr rtl="1"/>
          <a:endParaRPr lang="he-IL"/>
        </a:p>
      </dgm:t>
    </dgm:pt>
    <dgm:pt modelId="{3741ECAA-4A22-4DB6-AFB9-7C950205A0AE}">
      <dgm:prSet phldrT="[Text]" custT="1"/>
      <dgm:spPr>
        <a:solidFill>
          <a:srgbClr val="7030A0"/>
        </a:solidFill>
      </dgm:spPr>
      <dgm:t>
        <a:bodyPr/>
        <a:lstStyle/>
        <a:p>
          <a:pPr rtl="1"/>
          <a:r>
            <a:rPr lang="he-IL" sz="1800" b="1" dirty="0" smtClean="0"/>
            <a:t>ללמד</a:t>
          </a:r>
          <a:endParaRPr lang="he-IL" sz="1800" b="1" dirty="0"/>
        </a:p>
      </dgm:t>
    </dgm:pt>
    <dgm:pt modelId="{2D79844E-64C0-4B42-8F6C-C585D908EE17}" type="parTrans" cxnId="{279E91D4-7A75-4762-957F-5D276D492922}">
      <dgm:prSet/>
      <dgm:spPr/>
      <dgm:t>
        <a:bodyPr/>
        <a:lstStyle/>
        <a:p>
          <a:pPr rtl="1"/>
          <a:endParaRPr lang="he-IL"/>
        </a:p>
      </dgm:t>
    </dgm:pt>
    <dgm:pt modelId="{F09DABE1-D254-452C-A126-612078C3B25A}" type="sibTrans" cxnId="{279E91D4-7A75-4762-957F-5D276D492922}">
      <dgm:prSet/>
      <dgm:spPr/>
      <dgm:t>
        <a:bodyPr/>
        <a:lstStyle/>
        <a:p>
          <a:pPr rtl="1"/>
          <a:endParaRPr lang="he-IL"/>
        </a:p>
      </dgm:t>
    </dgm:pt>
    <dgm:pt modelId="{D3575D39-7D24-4B4B-BA85-6ADF524867DF}">
      <dgm:prSet phldrT="[Text]"/>
      <dgm:spPr/>
      <dgm:t>
        <a:bodyPr/>
        <a:lstStyle/>
        <a:p>
          <a:pPr rtl="1"/>
          <a:r>
            <a:rPr lang="he-IL" dirty="0" smtClean="0"/>
            <a:t>רוצה תגובות?</a:t>
          </a:r>
          <a:endParaRPr lang="he-IL" dirty="0"/>
        </a:p>
      </dgm:t>
    </dgm:pt>
    <dgm:pt modelId="{F9F2239D-BC6C-4F66-8065-BEDB7D49D8A6}" type="parTrans" cxnId="{3951D92C-8833-4CBC-9984-CB49D614FD7A}">
      <dgm:prSet/>
      <dgm:spPr/>
      <dgm:t>
        <a:bodyPr/>
        <a:lstStyle/>
        <a:p>
          <a:pPr rtl="1"/>
          <a:endParaRPr lang="he-IL"/>
        </a:p>
      </dgm:t>
    </dgm:pt>
    <dgm:pt modelId="{3F2FA558-18C0-45EF-8F87-F0582C8114F8}" type="sibTrans" cxnId="{3951D92C-8833-4CBC-9984-CB49D614FD7A}">
      <dgm:prSet/>
      <dgm:spPr/>
      <dgm:t>
        <a:bodyPr/>
        <a:lstStyle/>
        <a:p>
          <a:pPr rtl="1"/>
          <a:endParaRPr lang="he-IL"/>
        </a:p>
      </dgm:t>
    </dgm:pt>
    <dgm:pt modelId="{C9E1D2BD-E53D-4000-A5D8-EEAB6E9EDD52}">
      <dgm:prSet phldrT="[Text]"/>
      <dgm:spPr/>
      <dgm:t>
        <a:bodyPr/>
        <a:lstStyle/>
        <a:p>
          <a:pPr rtl="1"/>
          <a:r>
            <a:rPr lang="he-IL" dirty="0" smtClean="0"/>
            <a:t>לא, כל אחד שיענה בזמנו החופשי</a:t>
          </a:r>
          <a:endParaRPr lang="he-IL" dirty="0"/>
        </a:p>
      </dgm:t>
    </dgm:pt>
    <dgm:pt modelId="{AAB0111A-B71D-46BD-BF2A-7EBC46A0CA37}" type="parTrans" cxnId="{ADFC78E3-E281-4BA1-8FA9-BB93726DAC8F}">
      <dgm:prSet/>
      <dgm:spPr/>
      <dgm:t>
        <a:bodyPr/>
        <a:lstStyle/>
        <a:p>
          <a:pPr rtl="1"/>
          <a:endParaRPr lang="he-IL"/>
        </a:p>
      </dgm:t>
    </dgm:pt>
    <dgm:pt modelId="{C556ADC0-75B3-4605-B9F5-7421868D3D04}" type="sibTrans" cxnId="{ADFC78E3-E281-4BA1-8FA9-BB93726DAC8F}">
      <dgm:prSet/>
      <dgm:spPr/>
      <dgm:t>
        <a:bodyPr/>
        <a:lstStyle/>
        <a:p>
          <a:pPr rtl="1"/>
          <a:endParaRPr lang="he-IL"/>
        </a:p>
      </dgm:t>
    </dgm:pt>
    <dgm:pt modelId="{9DFD6BEA-AE9D-4C13-A82C-092E57D13DBB}">
      <dgm:prSet phldrT="[Text]"/>
      <dgm:spPr/>
      <dgm:t>
        <a:bodyPr/>
        <a:lstStyle/>
        <a:p>
          <a:pPr rtl="1"/>
          <a:r>
            <a:rPr lang="he-IL" dirty="0" smtClean="0"/>
            <a:t>קבוצת </a:t>
          </a:r>
          <a:r>
            <a:rPr lang="en-US" dirty="0" smtClean="0"/>
            <a:t>WhatsApp</a:t>
          </a:r>
          <a:r>
            <a:rPr lang="he-IL" dirty="0" smtClean="0"/>
            <a:t> להודעות בלבד </a:t>
          </a:r>
          <a:endParaRPr lang="he-IL" dirty="0"/>
        </a:p>
      </dgm:t>
    </dgm:pt>
    <dgm:pt modelId="{86F8D485-1938-40E5-A6A2-C56EA503496C}" type="parTrans" cxnId="{5501DF1B-61EE-4FA6-A065-ADF99464B85A}">
      <dgm:prSet/>
      <dgm:spPr/>
      <dgm:t>
        <a:bodyPr/>
        <a:lstStyle/>
        <a:p>
          <a:pPr rtl="1"/>
          <a:endParaRPr lang="he-IL"/>
        </a:p>
      </dgm:t>
    </dgm:pt>
    <dgm:pt modelId="{8B04D6DB-DBDB-4B59-8E5B-09A49392A763}" type="sibTrans" cxnId="{5501DF1B-61EE-4FA6-A065-ADF99464B85A}">
      <dgm:prSet/>
      <dgm:spPr/>
      <dgm:t>
        <a:bodyPr/>
        <a:lstStyle/>
        <a:p>
          <a:pPr rtl="1"/>
          <a:endParaRPr lang="he-IL"/>
        </a:p>
      </dgm:t>
    </dgm:pt>
    <dgm:pt modelId="{6EAAAD55-0336-4CC1-8A57-C1CB57D2F3C3}">
      <dgm:prSet phldrT="[Text]"/>
      <dgm:spPr/>
      <dgm:t>
        <a:bodyPr/>
        <a:lstStyle/>
        <a:p>
          <a:pPr rtl="1"/>
          <a:r>
            <a:rPr lang="en-US" dirty="0" smtClean="0"/>
            <a:t>Gmail</a:t>
          </a:r>
          <a:endParaRPr lang="he-IL" dirty="0"/>
        </a:p>
      </dgm:t>
    </dgm:pt>
    <dgm:pt modelId="{3260D69E-7355-4E11-87B7-BF6E11B1BDBA}" type="parTrans" cxnId="{FDB64D85-1BD4-48B1-BC3D-302C79C3FA11}">
      <dgm:prSet/>
      <dgm:spPr/>
      <dgm:t>
        <a:bodyPr/>
        <a:lstStyle/>
        <a:p>
          <a:pPr rtl="1"/>
          <a:endParaRPr lang="he-IL"/>
        </a:p>
      </dgm:t>
    </dgm:pt>
    <dgm:pt modelId="{8DDEDA9B-CCC1-4D7B-B4F3-661470074FE4}" type="sibTrans" cxnId="{FDB64D85-1BD4-48B1-BC3D-302C79C3FA11}">
      <dgm:prSet/>
      <dgm:spPr/>
      <dgm:t>
        <a:bodyPr/>
        <a:lstStyle/>
        <a:p>
          <a:pPr rtl="1"/>
          <a:endParaRPr lang="he-IL"/>
        </a:p>
      </dgm:t>
    </dgm:pt>
    <dgm:pt modelId="{3FAF81A0-65E4-4291-88C4-3C31F0ED5E0E}">
      <dgm:prSet phldrT="[Text]"/>
      <dgm:spPr/>
      <dgm:t>
        <a:bodyPr/>
        <a:lstStyle/>
        <a:p>
          <a:pPr rtl="1"/>
          <a:r>
            <a:rPr lang="he-IL" dirty="0" smtClean="0"/>
            <a:t>אתר בית ספר/פייסבוק</a:t>
          </a:r>
          <a:endParaRPr lang="he-IL" dirty="0"/>
        </a:p>
      </dgm:t>
    </dgm:pt>
    <dgm:pt modelId="{69F9CEA1-9D2C-4544-98FC-A951C18FF663}" type="parTrans" cxnId="{86E26541-8D4C-4436-B15B-D718444CFD99}">
      <dgm:prSet/>
      <dgm:spPr/>
      <dgm:t>
        <a:bodyPr/>
        <a:lstStyle/>
        <a:p>
          <a:pPr rtl="1"/>
          <a:endParaRPr lang="he-IL"/>
        </a:p>
      </dgm:t>
    </dgm:pt>
    <dgm:pt modelId="{ECAA588D-5640-458D-9C55-98543BE56D5F}" type="sibTrans" cxnId="{86E26541-8D4C-4436-B15B-D718444CFD99}">
      <dgm:prSet/>
      <dgm:spPr/>
      <dgm:t>
        <a:bodyPr/>
        <a:lstStyle/>
        <a:p>
          <a:pPr rtl="1"/>
          <a:endParaRPr lang="he-IL"/>
        </a:p>
      </dgm:t>
    </dgm:pt>
    <dgm:pt modelId="{D51A60FD-DDAA-469F-AF70-D2646E9FB253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להיפגש באותו זמן (סינכרוני)?</a:t>
          </a:r>
          <a:endParaRPr lang="he-IL" dirty="0"/>
        </a:p>
      </dgm:t>
    </dgm:pt>
    <dgm:pt modelId="{5D2CAC3F-A786-4757-82EA-B420CD4661ED}" type="parTrans" cxnId="{38DF5A31-DD56-46CB-99B2-84A6092D3166}">
      <dgm:prSet/>
      <dgm:spPr/>
      <dgm:t>
        <a:bodyPr/>
        <a:lstStyle/>
        <a:p>
          <a:pPr rtl="1"/>
          <a:endParaRPr lang="he-IL"/>
        </a:p>
      </dgm:t>
    </dgm:pt>
    <dgm:pt modelId="{A980F708-5364-4C26-B70C-FD3113C02FF0}" type="sibTrans" cxnId="{38DF5A31-DD56-46CB-99B2-84A6092D3166}">
      <dgm:prSet/>
      <dgm:spPr/>
      <dgm:t>
        <a:bodyPr/>
        <a:lstStyle/>
        <a:p>
          <a:pPr rtl="1"/>
          <a:endParaRPr lang="he-IL"/>
        </a:p>
      </dgm:t>
    </dgm:pt>
    <dgm:pt modelId="{54F98D66-C4D1-40A7-BA2C-4F7CB43EF44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כן, כולם בבת אחת</a:t>
          </a:r>
          <a:endParaRPr lang="he-IL" dirty="0"/>
        </a:p>
      </dgm:t>
    </dgm:pt>
    <dgm:pt modelId="{5025CA6B-1F24-4537-8184-30E9677C405D}" type="parTrans" cxnId="{DC785FE8-09E3-4035-9335-781C5761A492}">
      <dgm:prSet/>
      <dgm:spPr/>
      <dgm:t>
        <a:bodyPr/>
        <a:lstStyle/>
        <a:p>
          <a:pPr rtl="1"/>
          <a:endParaRPr lang="he-IL"/>
        </a:p>
      </dgm:t>
    </dgm:pt>
    <dgm:pt modelId="{0D939826-ACA5-498B-9334-B7A51F8B5E12}" type="sibTrans" cxnId="{DC785FE8-09E3-4035-9335-781C5761A492}">
      <dgm:prSet/>
      <dgm:spPr/>
      <dgm:t>
        <a:bodyPr/>
        <a:lstStyle/>
        <a:p>
          <a:pPr rtl="1"/>
          <a:endParaRPr lang="he-IL"/>
        </a:p>
      </dgm:t>
    </dgm:pt>
    <dgm:pt modelId="{99E47FEB-1621-429E-9247-36FA40D947A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קבוצה של 4 ב- </a:t>
          </a:r>
          <a:r>
            <a:rPr lang="en-US" dirty="0" smtClean="0"/>
            <a:t>WhatsApp</a:t>
          </a:r>
          <a:endParaRPr lang="he-IL" dirty="0"/>
        </a:p>
      </dgm:t>
    </dgm:pt>
    <dgm:pt modelId="{3718C335-FD5A-4062-A65C-5E1CF4C0FF05}" type="parTrans" cxnId="{D43E25A2-1875-4686-B7A7-100BD47FDFA7}">
      <dgm:prSet/>
      <dgm:spPr/>
      <dgm:t>
        <a:bodyPr/>
        <a:lstStyle/>
        <a:p>
          <a:pPr rtl="1"/>
          <a:endParaRPr lang="he-IL"/>
        </a:p>
      </dgm:t>
    </dgm:pt>
    <dgm:pt modelId="{75097FAE-BA25-4A98-8507-919C294F56D5}" type="sibTrans" cxnId="{D43E25A2-1875-4686-B7A7-100BD47FDFA7}">
      <dgm:prSet/>
      <dgm:spPr/>
      <dgm:t>
        <a:bodyPr/>
        <a:lstStyle/>
        <a:p>
          <a:pPr rtl="1"/>
          <a:endParaRPr lang="he-IL"/>
        </a:p>
      </dgm:t>
    </dgm:pt>
    <dgm:pt modelId="{FF651F7E-148E-4337-8B0C-142D5ABFF64F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en-US" dirty="0" smtClean="0"/>
            <a:t>Unicko / Zoom</a:t>
          </a:r>
          <a:endParaRPr lang="he-IL" dirty="0"/>
        </a:p>
      </dgm:t>
    </dgm:pt>
    <dgm:pt modelId="{95599FB9-3A95-4F26-BD9C-07B10BC8FF33}" type="parTrans" cxnId="{58ABDD91-3A6D-47CB-A9EC-6BD23E52A8EB}">
      <dgm:prSet/>
      <dgm:spPr/>
      <dgm:t>
        <a:bodyPr/>
        <a:lstStyle/>
        <a:p>
          <a:pPr rtl="1"/>
          <a:endParaRPr lang="he-IL"/>
        </a:p>
      </dgm:t>
    </dgm:pt>
    <dgm:pt modelId="{33D03EC2-5CD1-4C70-9662-68C0CDA1D3D0}" type="sibTrans" cxnId="{58ABDD91-3A6D-47CB-A9EC-6BD23E52A8EB}">
      <dgm:prSet/>
      <dgm:spPr/>
      <dgm:t>
        <a:bodyPr/>
        <a:lstStyle/>
        <a:p>
          <a:pPr rtl="1"/>
          <a:endParaRPr lang="he-IL"/>
        </a:p>
      </dgm:t>
    </dgm:pt>
    <dgm:pt modelId="{40AD2A32-7DD7-41FF-90F8-ED6102516CB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לא, כל אחד שיגיב מתי שמתאים לו</a:t>
          </a:r>
          <a:endParaRPr lang="he-IL" dirty="0"/>
        </a:p>
      </dgm:t>
    </dgm:pt>
    <dgm:pt modelId="{E31BC047-3F15-4E91-9B95-64B0A3F429C9}" type="parTrans" cxnId="{C048D733-DF3D-4978-98E9-687580849877}">
      <dgm:prSet/>
      <dgm:spPr/>
      <dgm:t>
        <a:bodyPr/>
        <a:lstStyle/>
        <a:p>
          <a:pPr rtl="1"/>
          <a:endParaRPr lang="he-IL"/>
        </a:p>
      </dgm:t>
    </dgm:pt>
    <dgm:pt modelId="{379C8A62-A8C0-4ED8-A8C6-2DE36009F215}" type="sibTrans" cxnId="{C048D733-DF3D-4978-98E9-687580849877}">
      <dgm:prSet/>
      <dgm:spPr/>
      <dgm:t>
        <a:bodyPr/>
        <a:lstStyle/>
        <a:p>
          <a:pPr rtl="1"/>
          <a:endParaRPr lang="he-IL"/>
        </a:p>
      </dgm:t>
    </dgm:pt>
    <dgm:pt modelId="{3F6B8E33-7B4B-42A2-82B2-8BBF539C785C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מרקו פולו</a:t>
          </a:r>
          <a:endParaRPr lang="he-IL" dirty="0"/>
        </a:p>
      </dgm:t>
    </dgm:pt>
    <dgm:pt modelId="{AE139FCA-E9E7-4211-9832-C2D0B49D332B}" type="parTrans" cxnId="{183BFFAA-2079-4793-A1E8-EB8C95C4816C}">
      <dgm:prSet/>
      <dgm:spPr/>
      <dgm:t>
        <a:bodyPr/>
        <a:lstStyle/>
        <a:p>
          <a:pPr rtl="1"/>
          <a:endParaRPr lang="he-IL"/>
        </a:p>
      </dgm:t>
    </dgm:pt>
    <dgm:pt modelId="{2423F2BE-67CA-403F-A976-6026D8BBA9F6}" type="sibTrans" cxnId="{183BFFAA-2079-4793-A1E8-EB8C95C4816C}">
      <dgm:prSet/>
      <dgm:spPr/>
      <dgm:t>
        <a:bodyPr/>
        <a:lstStyle/>
        <a:p>
          <a:pPr rtl="1"/>
          <a:endParaRPr lang="he-IL"/>
        </a:p>
      </dgm:t>
    </dgm:pt>
    <dgm:pt modelId="{3F0B1B07-E7B5-4C6F-BF15-1538BCD08822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פורום / קבוצת דיון</a:t>
          </a:r>
          <a:endParaRPr lang="he-IL" dirty="0"/>
        </a:p>
      </dgm:t>
    </dgm:pt>
    <dgm:pt modelId="{941DAC21-DDA0-4E71-B24E-3F32331489B4}" type="parTrans" cxnId="{260AFFAE-0B43-4026-A027-CD209296E423}">
      <dgm:prSet/>
      <dgm:spPr/>
      <dgm:t>
        <a:bodyPr/>
        <a:lstStyle/>
        <a:p>
          <a:pPr rtl="1"/>
          <a:endParaRPr lang="he-IL"/>
        </a:p>
      </dgm:t>
    </dgm:pt>
    <dgm:pt modelId="{AB462575-2F52-42EE-9216-52BF9D906630}" type="sibTrans" cxnId="{260AFFAE-0B43-4026-A027-CD209296E423}">
      <dgm:prSet/>
      <dgm:spPr/>
      <dgm:t>
        <a:bodyPr/>
        <a:lstStyle/>
        <a:p>
          <a:pPr rtl="1"/>
          <a:endParaRPr lang="he-IL"/>
        </a:p>
      </dgm:t>
    </dgm:pt>
    <dgm:pt modelId="{C6B0899E-A8CF-4F42-9FC4-CD0C5B225C5A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כולם בבת אחת?</a:t>
          </a:r>
          <a:endParaRPr lang="he-IL" dirty="0"/>
        </a:p>
      </dgm:t>
    </dgm:pt>
    <dgm:pt modelId="{51153D22-1F3B-4881-B439-C5714218E892}" type="parTrans" cxnId="{39EE48C5-8D20-43F8-A5F9-5E1A8B56785F}">
      <dgm:prSet/>
      <dgm:spPr/>
      <dgm:t>
        <a:bodyPr/>
        <a:lstStyle/>
        <a:p>
          <a:pPr rtl="1"/>
          <a:endParaRPr lang="he-IL"/>
        </a:p>
      </dgm:t>
    </dgm:pt>
    <dgm:pt modelId="{548B3227-95AF-4B62-8CE4-FE3599898F35}" type="sibTrans" cxnId="{39EE48C5-8D20-43F8-A5F9-5E1A8B56785F}">
      <dgm:prSet/>
      <dgm:spPr/>
      <dgm:t>
        <a:bodyPr/>
        <a:lstStyle/>
        <a:p>
          <a:pPr rtl="1"/>
          <a:endParaRPr lang="he-IL"/>
        </a:p>
      </dgm:t>
    </dgm:pt>
    <dgm:pt modelId="{3109C5FB-08BA-430F-8D9A-4165A0701053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כן</a:t>
          </a:r>
          <a:endParaRPr lang="he-IL" dirty="0"/>
        </a:p>
      </dgm:t>
    </dgm:pt>
    <dgm:pt modelId="{701DFD6D-763C-4E12-8B1B-869149C7B9A3}" type="parTrans" cxnId="{F8EA892B-274F-4D96-9DC9-94DF6006A3E4}">
      <dgm:prSet/>
      <dgm:spPr/>
      <dgm:t>
        <a:bodyPr/>
        <a:lstStyle/>
        <a:p>
          <a:pPr rtl="1"/>
          <a:endParaRPr lang="he-IL"/>
        </a:p>
      </dgm:t>
    </dgm:pt>
    <dgm:pt modelId="{91F61A68-9C81-4762-9F8F-2B3224DEA25F}" type="sibTrans" cxnId="{F8EA892B-274F-4D96-9DC9-94DF6006A3E4}">
      <dgm:prSet/>
      <dgm:spPr/>
      <dgm:t>
        <a:bodyPr/>
        <a:lstStyle/>
        <a:p>
          <a:pPr rtl="1"/>
          <a:endParaRPr lang="he-IL"/>
        </a:p>
      </dgm:t>
    </dgm:pt>
    <dgm:pt modelId="{C34D9823-915C-4A13-ACCD-D69507CAD4B2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en-US" dirty="0" smtClean="0"/>
            <a:t>Unicko / Zoom</a:t>
          </a:r>
          <a:endParaRPr lang="he-IL" dirty="0"/>
        </a:p>
      </dgm:t>
    </dgm:pt>
    <dgm:pt modelId="{6317A9EA-792B-434C-84D4-43D2512714AA}" type="parTrans" cxnId="{F79A35E2-E257-4634-B94C-3CA1CDA8C9CE}">
      <dgm:prSet/>
      <dgm:spPr/>
      <dgm:t>
        <a:bodyPr/>
        <a:lstStyle/>
        <a:p>
          <a:pPr rtl="1"/>
          <a:endParaRPr lang="he-IL"/>
        </a:p>
      </dgm:t>
    </dgm:pt>
    <dgm:pt modelId="{7C941184-8020-4EC8-BEAF-799DB1660D76}" type="sibTrans" cxnId="{F79A35E2-E257-4634-B94C-3CA1CDA8C9CE}">
      <dgm:prSet/>
      <dgm:spPr/>
      <dgm:t>
        <a:bodyPr/>
        <a:lstStyle/>
        <a:p>
          <a:pPr rtl="1"/>
          <a:endParaRPr lang="he-IL"/>
        </a:p>
      </dgm:t>
    </dgm:pt>
    <dgm:pt modelId="{D7D9CD04-6A75-483B-86E1-1AB198DBFFD4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en-US" dirty="0" smtClean="0"/>
            <a:t>WhatsApp</a:t>
          </a:r>
          <a:r>
            <a:rPr lang="he-IL" dirty="0" smtClean="0"/>
            <a:t> לקבוצה של עד 4</a:t>
          </a:r>
          <a:endParaRPr lang="he-IL" dirty="0"/>
        </a:p>
      </dgm:t>
    </dgm:pt>
    <dgm:pt modelId="{CD07104B-4A61-4A2F-BA58-1D52196BB389}" type="parTrans" cxnId="{27A969BF-B766-4744-AA49-1D00BFC66218}">
      <dgm:prSet/>
      <dgm:spPr/>
      <dgm:t>
        <a:bodyPr/>
        <a:lstStyle/>
        <a:p>
          <a:pPr rtl="1"/>
          <a:endParaRPr lang="he-IL"/>
        </a:p>
      </dgm:t>
    </dgm:pt>
    <dgm:pt modelId="{60A848D9-6036-4DB6-93F5-CCD8C784CE06}" type="sibTrans" cxnId="{27A969BF-B766-4744-AA49-1D00BFC66218}">
      <dgm:prSet/>
      <dgm:spPr/>
      <dgm:t>
        <a:bodyPr/>
        <a:lstStyle/>
        <a:p>
          <a:pPr rtl="1"/>
          <a:endParaRPr lang="he-IL"/>
        </a:p>
      </dgm:t>
    </dgm:pt>
    <dgm:pt modelId="{D7A0B819-3B61-4089-ACAF-8403040AED4E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מרקו פולו</a:t>
          </a:r>
          <a:endParaRPr lang="he-IL" dirty="0"/>
        </a:p>
      </dgm:t>
    </dgm:pt>
    <dgm:pt modelId="{1E47A5B3-ED8D-4A86-B24B-6B341F40BD04}" type="parTrans" cxnId="{030B6B1F-625A-4867-ADEA-6541B5CCC5E4}">
      <dgm:prSet/>
      <dgm:spPr/>
      <dgm:t>
        <a:bodyPr/>
        <a:lstStyle/>
        <a:p>
          <a:pPr rtl="1"/>
          <a:endParaRPr lang="he-IL"/>
        </a:p>
      </dgm:t>
    </dgm:pt>
    <dgm:pt modelId="{490A6F88-CB19-4077-AF83-7A936B5E5319}" type="sibTrans" cxnId="{030B6B1F-625A-4867-ADEA-6541B5CCC5E4}">
      <dgm:prSet/>
      <dgm:spPr/>
      <dgm:t>
        <a:bodyPr/>
        <a:lstStyle/>
        <a:p>
          <a:pPr rtl="1"/>
          <a:endParaRPr lang="he-IL"/>
        </a:p>
      </dgm:t>
    </dgm:pt>
    <dgm:pt modelId="{BBCCC575-A281-4F28-AE3B-511F1173641C}">
      <dgm:prSet phldrT="[Text]"/>
      <dgm:spPr/>
      <dgm:t>
        <a:bodyPr/>
        <a:lstStyle/>
        <a:p>
          <a:pPr rtl="1"/>
          <a:r>
            <a:rPr lang="he-IL" smtClean="0"/>
            <a:t>כן, כולם בבת אחת</a:t>
          </a:r>
          <a:endParaRPr lang="he-IL" dirty="0"/>
        </a:p>
      </dgm:t>
    </dgm:pt>
    <dgm:pt modelId="{39FAB970-3422-4E3E-A340-7D12C5E9419E}" type="parTrans" cxnId="{E3D51F84-F000-4641-BD31-C04A27C6BECC}">
      <dgm:prSet/>
      <dgm:spPr/>
      <dgm:t>
        <a:bodyPr/>
        <a:lstStyle/>
        <a:p>
          <a:pPr rtl="1"/>
          <a:endParaRPr lang="he-IL"/>
        </a:p>
      </dgm:t>
    </dgm:pt>
    <dgm:pt modelId="{29A588E3-C9CB-4A8D-BC22-8F596BACEB62}" type="sibTrans" cxnId="{E3D51F84-F000-4641-BD31-C04A27C6BECC}">
      <dgm:prSet/>
      <dgm:spPr/>
      <dgm:t>
        <a:bodyPr/>
        <a:lstStyle/>
        <a:p>
          <a:pPr rtl="1"/>
          <a:endParaRPr lang="he-IL"/>
        </a:p>
      </dgm:t>
    </dgm:pt>
    <dgm:pt modelId="{B8AD79E1-A792-428B-AA60-C1C1B8323329}">
      <dgm:prSet phldrT="[Text]"/>
      <dgm:spPr/>
      <dgm:t>
        <a:bodyPr/>
        <a:lstStyle/>
        <a:p>
          <a:pPr rtl="1"/>
          <a:r>
            <a:rPr lang="he-IL" dirty="0" smtClean="0"/>
            <a:t>קבוצת </a:t>
          </a:r>
          <a:r>
            <a:rPr lang="en-US" dirty="0" smtClean="0"/>
            <a:t>WhatsApp</a:t>
          </a:r>
          <a:endParaRPr lang="he-IL" dirty="0"/>
        </a:p>
      </dgm:t>
    </dgm:pt>
    <dgm:pt modelId="{E9B40137-60EF-427B-B0F8-A1737B88BF52}" type="parTrans" cxnId="{549A1EA1-E1F7-43D2-9B0F-4CD36253F1F0}">
      <dgm:prSet/>
      <dgm:spPr/>
      <dgm:t>
        <a:bodyPr/>
        <a:lstStyle/>
        <a:p>
          <a:pPr rtl="1"/>
          <a:endParaRPr lang="he-IL"/>
        </a:p>
      </dgm:t>
    </dgm:pt>
    <dgm:pt modelId="{E045F95C-6A4C-4904-860D-469EDFBE88C5}" type="sibTrans" cxnId="{549A1EA1-E1F7-43D2-9B0F-4CD36253F1F0}">
      <dgm:prSet/>
      <dgm:spPr/>
      <dgm:t>
        <a:bodyPr/>
        <a:lstStyle/>
        <a:p>
          <a:pPr rtl="1"/>
          <a:endParaRPr lang="he-IL"/>
        </a:p>
      </dgm:t>
    </dgm:pt>
    <dgm:pt modelId="{2EB8AA76-6F9F-440F-A725-91619840C908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he-IL" dirty="0" smtClean="0"/>
            <a:t>מרקו פולו</a:t>
          </a:r>
          <a:endParaRPr lang="he-IL" dirty="0"/>
        </a:p>
      </dgm:t>
    </dgm:pt>
    <dgm:pt modelId="{2FCA597B-86F7-45C8-9E1B-4CB81DB34CA4}" type="parTrans" cxnId="{A0A0A94D-358F-4DC1-B479-0566A5AA8AEF}">
      <dgm:prSet/>
      <dgm:spPr/>
      <dgm:t>
        <a:bodyPr/>
        <a:lstStyle/>
        <a:p>
          <a:pPr rtl="1"/>
          <a:endParaRPr lang="he-IL"/>
        </a:p>
      </dgm:t>
    </dgm:pt>
    <dgm:pt modelId="{A06C38CB-CDF4-4A3F-9186-060686AE6E7F}" type="sibTrans" cxnId="{A0A0A94D-358F-4DC1-B479-0566A5AA8AEF}">
      <dgm:prSet/>
      <dgm:spPr/>
      <dgm:t>
        <a:bodyPr/>
        <a:lstStyle/>
        <a:p>
          <a:pPr rtl="1"/>
          <a:endParaRPr lang="he-IL"/>
        </a:p>
      </dgm:t>
    </dgm:pt>
    <dgm:pt modelId="{E3498DD9-B389-4075-87A8-A0B5E2A31828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לא</a:t>
          </a:r>
          <a:endParaRPr lang="he-IL" dirty="0"/>
        </a:p>
      </dgm:t>
    </dgm:pt>
    <dgm:pt modelId="{14E360C1-28A7-434C-892F-CD2C75E58E22}" type="parTrans" cxnId="{275FF4E2-ACC2-44E3-B5C5-B8A441537667}">
      <dgm:prSet/>
      <dgm:spPr/>
      <dgm:t>
        <a:bodyPr/>
        <a:lstStyle/>
        <a:p>
          <a:pPr rtl="1"/>
          <a:endParaRPr lang="he-IL"/>
        </a:p>
      </dgm:t>
    </dgm:pt>
    <dgm:pt modelId="{32F136FD-4A3E-41F0-BEBC-ED5738C147F3}" type="sibTrans" cxnId="{275FF4E2-ACC2-44E3-B5C5-B8A441537667}">
      <dgm:prSet/>
      <dgm:spPr/>
      <dgm:t>
        <a:bodyPr/>
        <a:lstStyle/>
        <a:p>
          <a:pPr rtl="1"/>
          <a:endParaRPr lang="he-IL"/>
        </a:p>
      </dgm:t>
    </dgm:pt>
    <dgm:pt modelId="{A2AA600B-3215-49D5-B793-0AAC02257889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מרחב למידה בקמפוס</a:t>
          </a:r>
          <a:endParaRPr lang="he-IL" dirty="0"/>
        </a:p>
      </dgm:t>
    </dgm:pt>
    <dgm:pt modelId="{AD492264-F81C-4862-A898-68E5F2C22DB8}" type="parTrans" cxnId="{31A0D6A2-76C0-486E-AE50-22F9AADC933A}">
      <dgm:prSet/>
      <dgm:spPr/>
      <dgm:t>
        <a:bodyPr/>
        <a:lstStyle/>
        <a:p>
          <a:pPr rtl="1"/>
          <a:endParaRPr lang="he-IL"/>
        </a:p>
      </dgm:t>
    </dgm:pt>
    <dgm:pt modelId="{06C2A4F1-FBEC-4239-846E-417BFA14B394}" type="sibTrans" cxnId="{31A0D6A2-76C0-486E-AE50-22F9AADC933A}">
      <dgm:prSet/>
      <dgm:spPr/>
      <dgm:t>
        <a:bodyPr/>
        <a:lstStyle/>
        <a:p>
          <a:pPr rtl="1"/>
          <a:endParaRPr lang="he-IL"/>
        </a:p>
      </dgm:t>
    </dgm:pt>
    <dgm:pt modelId="{800CC413-4ABB-44F6-AF30-077B78179060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en-US" dirty="0" smtClean="0"/>
            <a:t>Classroom</a:t>
          </a:r>
          <a:r>
            <a:rPr lang="he-IL" dirty="0" smtClean="0"/>
            <a:t> </a:t>
          </a:r>
          <a:endParaRPr lang="he-IL" dirty="0"/>
        </a:p>
      </dgm:t>
    </dgm:pt>
    <dgm:pt modelId="{8D02B2D6-8A1F-41A8-BCF4-0A0469036FC0}" type="parTrans" cxnId="{4F588AD8-EA2B-492F-AA38-B4A7D4E50CE1}">
      <dgm:prSet/>
      <dgm:spPr/>
      <dgm:t>
        <a:bodyPr/>
        <a:lstStyle/>
        <a:p>
          <a:pPr rtl="1"/>
          <a:endParaRPr lang="he-IL"/>
        </a:p>
      </dgm:t>
    </dgm:pt>
    <dgm:pt modelId="{170AEA9E-FE7A-42F7-BA2A-CFBFF69F469B}" type="sibTrans" cxnId="{4F588AD8-EA2B-492F-AA38-B4A7D4E50CE1}">
      <dgm:prSet/>
      <dgm:spPr/>
      <dgm:t>
        <a:bodyPr/>
        <a:lstStyle/>
        <a:p>
          <a:pPr rtl="1"/>
          <a:endParaRPr lang="he-IL"/>
        </a:p>
      </dgm:t>
    </dgm:pt>
    <dgm:pt modelId="{EF7C0741-19AF-4945-BC19-DE28D3DC7938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לא, צריך לשלוח הוראות עבודה</a:t>
          </a:r>
          <a:endParaRPr lang="he-IL" dirty="0"/>
        </a:p>
      </dgm:t>
    </dgm:pt>
    <dgm:pt modelId="{368D6B25-C0BE-4003-A68B-9EC512165B94}" type="parTrans" cxnId="{E7BBE724-096C-4B2A-A896-ABDF1FF60394}">
      <dgm:prSet/>
      <dgm:spPr/>
      <dgm:t>
        <a:bodyPr/>
        <a:lstStyle/>
        <a:p>
          <a:pPr rtl="1"/>
          <a:endParaRPr lang="he-IL"/>
        </a:p>
      </dgm:t>
    </dgm:pt>
    <dgm:pt modelId="{5207AFEF-0571-41FD-9155-BB32CE924DFB}" type="sibTrans" cxnId="{E7BBE724-096C-4B2A-A896-ABDF1FF60394}">
      <dgm:prSet/>
      <dgm:spPr/>
      <dgm:t>
        <a:bodyPr/>
        <a:lstStyle/>
        <a:p>
          <a:pPr rtl="1"/>
          <a:endParaRPr lang="he-IL"/>
        </a:p>
      </dgm:t>
    </dgm:pt>
    <dgm:pt modelId="{44BF726B-94C9-4384-B2F8-D424328336DF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en-US" dirty="0" smtClean="0"/>
            <a:t>Gmail</a:t>
          </a:r>
          <a:endParaRPr lang="he-IL" dirty="0"/>
        </a:p>
      </dgm:t>
    </dgm:pt>
    <dgm:pt modelId="{7878CD27-3909-4F51-8F23-9BF97FA9C2D4}" type="parTrans" cxnId="{CD242917-24E3-4105-AAAB-0B799C8F51D5}">
      <dgm:prSet/>
      <dgm:spPr/>
      <dgm:t>
        <a:bodyPr/>
        <a:lstStyle/>
        <a:p>
          <a:pPr rtl="1"/>
          <a:endParaRPr lang="he-IL"/>
        </a:p>
      </dgm:t>
    </dgm:pt>
    <dgm:pt modelId="{799A9FE8-129D-4E31-8CBD-E59578051ACC}" type="sibTrans" cxnId="{CD242917-24E3-4105-AAAB-0B799C8F51D5}">
      <dgm:prSet/>
      <dgm:spPr/>
      <dgm:t>
        <a:bodyPr/>
        <a:lstStyle/>
        <a:p>
          <a:pPr rtl="1"/>
          <a:endParaRPr lang="he-IL"/>
        </a:p>
      </dgm:t>
    </dgm:pt>
    <dgm:pt modelId="{95086AB7-9458-495D-A6FE-18900BD5CF2A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en-US" dirty="0" smtClean="0"/>
            <a:t>WhatsApp</a:t>
          </a:r>
          <a:endParaRPr lang="he-IL" dirty="0"/>
        </a:p>
      </dgm:t>
    </dgm:pt>
    <dgm:pt modelId="{51BD74F5-366A-4378-898E-B206163B8FDA}" type="parTrans" cxnId="{38C92FAA-356A-476C-9997-BB3D40A9FFD0}">
      <dgm:prSet/>
      <dgm:spPr/>
      <dgm:t>
        <a:bodyPr/>
        <a:lstStyle/>
        <a:p>
          <a:pPr rtl="1"/>
          <a:endParaRPr lang="he-IL"/>
        </a:p>
      </dgm:t>
    </dgm:pt>
    <dgm:pt modelId="{7B2A1833-E1DC-4ABB-AA44-2837E645A3C4}" type="sibTrans" cxnId="{38C92FAA-356A-476C-9997-BB3D40A9FFD0}">
      <dgm:prSet/>
      <dgm:spPr/>
      <dgm:t>
        <a:bodyPr/>
        <a:lstStyle/>
        <a:p>
          <a:pPr rtl="1"/>
          <a:endParaRPr lang="he-IL"/>
        </a:p>
      </dgm:t>
    </dgm:pt>
    <dgm:pt modelId="{9CD30643-33AA-4AA6-B436-FA31BA63EFCE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אתר בית הספר / פייסבוק</a:t>
          </a:r>
          <a:endParaRPr lang="he-IL" dirty="0"/>
        </a:p>
      </dgm:t>
    </dgm:pt>
    <dgm:pt modelId="{16D4C96D-F251-4171-B5D1-374DAE634602}" type="parTrans" cxnId="{126F5ACB-2164-4AC8-9569-806173F8B91D}">
      <dgm:prSet/>
      <dgm:spPr/>
      <dgm:t>
        <a:bodyPr/>
        <a:lstStyle/>
        <a:p>
          <a:pPr rtl="1"/>
          <a:endParaRPr lang="he-IL"/>
        </a:p>
      </dgm:t>
    </dgm:pt>
    <dgm:pt modelId="{11D73C97-E2DA-4841-BC06-D1A449B879E6}" type="sibTrans" cxnId="{126F5ACB-2164-4AC8-9569-806173F8B91D}">
      <dgm:prSet/>
      <dgm:spPr/>
      <dgm:t>
        <a:bodyPr/>
        <a:lstStyle/>
        <a:p>
          <a:pPr rtl="1"/>
          <a:endParaRPr lang="he-IL"/>
        </a:p>
      </dgm:t>
    </dgm:pt>
    <dgm:pt modelId="{0E0472E7-0075-40CD-855F-B79BDEC98293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יש אתר מרכז הוראה?</a:t>
          </a:r>
          <a:endParaRPr lang="he-IL" dirty="0"/>
        </a:p>
      </dgm:t>
    </dgm:pt>
    <dgm:pt modelId="{E2F7BE80-526B-4263-93DA-1652E841ACA7}" type="parTrans" cxnId="{7EC85B29-0C2A-4C7B-B62F-CB19660F9D53}">
      <dgm:prSet/>
      <dgm:spPr/>
      <dgm:t>
        <a:bodyPr/>
        <a:lstStyle/>
        <a:p>
          <a:pPr rtl="1"/>
          <a:endParaRPr lang="he-IL"/>
        </a:p>
      </dgm:t>
    </dgm:pt>
    <dgm:pt modelId="{3E1F4136-0227-4E27-8141-D2D354D1BEAD}" type="sibTrans" cxnId="{7EC85B29-0C2A-4C7B-B62F-CB19660F9D53}">
      <dgm:prSet/>
      <dgm:spPr/>
      <dgm:t>
        <a:bodyPr/>
        <a:lstStyle/>
        <a:p>
          <a:pPr rtl="1"/>
          <a:endParaRPr lang="he-IL"/>
        </a:p>
      </dgm:t>
    </dgm:pt>
    <dgm:pt modelId="{F857FB18-B6FC-4501-8F54-3B3F95A5417B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כן</a:t>
          </a:r>
          <a:endParaRPr lang="he-IL" dirty="0"/>
        </a:p>
      </dgm:t>
    </dgm:pt>
    <dgm:pt modelId="{CC5CED2C-5E57-4C32-817A-8C472D032683}" type="parTrans" cxnId="{A2E6C04A-ECC2-4A0E-AE99-BEA164BFDB4C}">
      <dgm:prSet/>
      <dgm:spPr/>
      <dgm:t>
        <a:bodyPr/>
        <a:lstStyle/>
        <a:p>
          <a:pPr rtl="1"/>
          <a:endParaRPr lang="he-IL"/>
        </a:p>
      </dgm:t>
    </dgm:pt>
    <dgm:pt modelId="{0F1774AD-035C-4A61-A3EA-E7F9C9802303}" type="sibTrans" cxnId="{A2E6C04A-ECC2-4A0E-AE99-BEA164BFDB4C}">
      <dgm:prSet/>
      <dgm:spPr/>
      <dgm:t>
        <a:bodyPr/>
        <a:lstStyle/>
        <a:p>
          <a:pPr rtl="1"/>
          <a:endParaRPr lang="he-IL"/>
        </a:p>
      </dgm:t>
    </dgm:pt>
    <dgm:pt modelId="{489DD921-C47C-42CC-92B2-51B8EB54CFF8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וידאו?</a:t>
          </a:r>
          <a:endParaRPr lang="he-IL" dirty="0"/>
        </a:p>
      </dgm:t>
    </dgm:pt>
    <dgm:pt modelId="{F291B9A7-203F-4355-B4A3-33C0A1616BEB}" type="parTrans" cxnId="{32C8B3CA-156C-4AB5-A9D4-3203267EE7C0}">
      <dgm:prSet/>
      <dgm:spPr/>
      <dgm:t>
        <a:bodyPr/>
        <a:lstStyle/>
        <a:p>
          <a:pPr rtl="1"/>
          <a:endParaRPr lang="he-IL"/>
        </a:p>
      </dgm:t>
    </dgm:pt>
    <dgm:pt modelId="{4489FC07-C3FB-4D04-9441-A307F90552F8}" type="sibTrans" cxnId="{32C8B3CA-156C-4AB5-A9D4-3203267EE7C0}">
      <dgm:prSet/>
      <dgm:spPr/>
      <dgm:t>
        <a:bodyPr/>
        <a:lstStyle/>
        <a:p>
          <a:pPr rtl="1"/>
          <a:endParaRPr lang="he-IL"/>
        </a:p>
      </dgm:t>
    </dgm:pt>
    <dgm:pt modelId="{3A6BB2BF-B3F1-46E7-B932-78D975E5420A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dirty="0" smtClean="0"/>
            <a:t>לא</a:t>
          </a:r>
          <a:endParaRPr lang="he-IL" dirty="0"/>
        </a:p>
      </dgm:t>
    </dgm:pt>
    <dgm:pt modelId="{1999F2BC-8F76-4AE3-8419-5DBCF48C8AE9}" type="parTrans" cxnId="{6E6C613A-563B-4001-9853-CE97FBA0036E}">
      <dgm:prSet/>
      <dgm:spPr/>
      <dgm:t>
        <a:bodyPr/>
        <a:lstStyle/>
        <a:p>
          <a:pPr rtl="1"/>
          <a:endParaRPr lang="he-IL"/>
        </a:p>
      </dgm:t>
    </dgm:pt>
    <dgm:pt modelId="{77E8DB7A-6853-4F59-9D21-83829671E4A6}" type="sibTrans" cxnId="{6E6C613A-563B-4001-9853-CE97FBA0036E}">
      <dgm:prSet/>
      <dgm:spPr/>
      <dgm:t>
        <a:bodyPr/>
        <a:lstStyle/>
        <a:p>
          <a:pPr rtl="1"/>
          <a:endParaRPr lang="he-IL"/>
        </a:p>
      </dgm:t>
    </dgm:pt>
    <dgm:pt modelId="{10CBC592-3B6F-4FD5-8819-14BA47A9A1C9}">
      <dgm:prSet phldrT="[Text]"/>
      <dgm:spPr>
        <a:solidFill>
          <a:srgbClr val="7030A0"/>
        </a:solidFill>
      </dgm:spPr>
      <dgm:t>
        <a:bodyPr/>
        <a:lstStyle/>
        <a:p>
          <a:pPr rtl="1"/>
          <a:r>
            <a:rPr lang="he-IL" smtClean="0"/>
            <a:t>כן</a:t>
          </a:r>
          <a:endParaRPr lang="he-IL" dirty="0"/>
        </a:p>
      </dgm:t>
    </dgm:pt>
    <dgm:pt modelId="{65BAC987-D16B-4A2C-A918-EEFDE270DAC8}" type="parTrans" cxnId="{9375347C-3303-47EC-B8AC-E98CDA440E09}">
      <dgm:prSet/>
      <dgm:spPr/>
      <dgm:t>
        <a:bodyPr/>
        <a:lstStyle/>
        <a:p>
          <a:pPr rtl="1"/>
          <a:endParaRPr lang="he-IL"/>
        </a:p>
      </dgm:t>
    </dgm:pt>
    <dgm:pt modelId="{C992F701-40E2-4265-8C9D-176CAA130A9A}" type="sibTrans" cxnId="{9375347C-3303-47EC-B8AC-E98CDA440E09}">
      <dgm:prSet/>
      <dgm:spPr/>
      <dgm:t>
        <a:bodyPr/>
        <a:lstStyle/>
        <a:p>
          <a:pPr rtl="1"/>
          <a:endParaRPr lang="he-IL"/>
        </a:p>
      </dgm:t>
    </dgm:pt>
    <dgm:pt modelId="{71E599D0-D576-4E9E-A348-04B7790427BC}">
      <dgm:prSet phldrT="[Text]"/>
      <dgm:spPr/>
      <dgm:t>
        <a:bodyPr/>
        <a:lstStyle/>
        <a:p>
          <a:pPr rtl="1"/>
          <a:r>
            <a:rPr lang="he-IL" dirty="0" smtClean="0"/>
            <a:t>סמארטסקול</a:t>
          </a:r>
          <a:r>
            <a:rPr lang="en-US" dirty="0" smtClean="0"/>
            <a:t>  </a:t>
          </a:r>
          <a:r>
            <a:rPr lang="en-US" dirty="0" err="1" smtClean="0"/>
            <a:t>Smartschool</a:t>
          </a:r>
          <a:endParaRPr lang="he-IL" dirty="0"/>
        </a:p>
      </dgm:t>
    </dgm:pt>
    <dgm:pt modelId="{B59947B4-16BA-4980-9940-5EDDEB093AB3}" type="parTrans" cxnId="{014BD916-AD22-47B6-B07C-43BB71ACABDD}">
      <dgm:prSet/>
      <dgm:spPr/>
      <dgm:t>
        <a:bodyPr/>
        <a:lstStyle/>
        <a:p>
          <a:pPr rtl="1"/>
          <a:endParaRPr lang="he-IL"/>
        </a:p>
      </dgm:t>
    </dgm:pt>
    <dgm:pt modelId="{72DEB31E-258A-41FD-BC88-215954D0B44A}" type="sibTrans" cxnId="{014BD916-AD22-47B6-B07C-43BB71ACABDD}">
      <dgm:prSet/>
      <dgm:spPr/>
      <dgm:t>
        <a:bodyPr/>
        <a:lstStyle/>
        <a:p>
          <a:pPr rtl="1"/>
          <a:endParaRPr lang="he-IL"/>
        </a:p>
      </dgm:t>
    </dgm:pt>
    <dgm:pt modelId="{C6FE6054-A4DC-4FE1-8E1F-E0AFB1385C64}" type="pres">
      <dgm:prSet presAssocID="{94F48BEA-37F0-4374-82A0-6E9DF0A932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0BFF3357-6D53-4129-AF99-57C31EB86BC4}" type="pres">
      <dgm:prSet presAssocID="{83E6A5A4-8102-42AA-B578-19D9A95F57E1}" presName="hierRoot1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8718BE0A-33AA-41D8-9C71-D1E39271957A}" type="pres">
      <dgm:prSet presAssocID="{83E6A5A4-8102-42AA-B578-19D9A95F57E1}" presName="rootComposite1" presStyleCnt="0"/>
      <dgm:spPr/>
      <dgm:t>
        <a:bodyPr/>
        <a:lstStyle/>
        <a:p>
          <a:pPr rtl="1"/>
          <a:endParaRPr lang="he-IL"/>
        </a:p>
      </dgm:t>
    </dgm:pt>
    <dgm:pt modelId="{2DA7CB99-FC40-433C-84A2-50D4090DBEEF}" type="pres">
      <dgm:prSet presAssocID="{83E6A5A4-8102-42AA-B578-19D9A95F57E1}" presName="rootText1" presStyleLbl="node0" presStyleIdx="0" presStyleCnt="1" custScaleX="34960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1358821-06C5-49E5-90EB-5A0D3E89893C}" type="pres">
      <dgm:prSet presAssocID="{83E6A5A4-8102-42AA-B578-19D9A95F57E1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07427E04-9662-4EB0-95C0-F9D998471DAC}" type="pres">
      <dgm:prSet presAssocID="{83E6A5A4-8102-42AA-B578-19D9A95F57E1}" presName="hierChild2" presStyleCnt="0"/>
      <dgm:spPr/>
      <dgm:t>
        <a:bodyPr/>
        <a:lstStyle/>
        <a:p>
          <a:pPr rtl="1"/>
          <a:endParaRPr lang="he-IL"/>
        </a:p>
      </dgm:t>
    </dgm:pt>
    <dgm:pt modelId="{BC3EDBE9-4CD2-4609-A6B6-4BA6B27377A1}" type="pres">
      <dgm:prSet presAssocID="{0F37179D-E814-4CAB-807D-E38DD0576989}" presName="Name37" presStyleLbl="parChTrans1D2" presStyleIdx="0" presStyleCnt="3"/>
      <dgm:spPr/>
      <dgm:t>
        <a:bodyPr/>
        <a:lstStyle/>
        <a:p>
          <a:pPr rtl="1"/>
          <a:endParaRPr lang="he-IL"/>
        </a:p>
      </dgm:t>
    </dgm:pt>
    <dgm:pt modelId="{EE346327-2E82-4800-99BE-0221D9501488}" type="pres">
      <dgm:prSet presAssocID="{96E0C933-7BCB-4741-B007-B9ED7B964954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BB75D029-F4F7-4E6A-83B3-AA91753E91ED}" type="pres">
      <dgm:prSet presAssocID="{96E0C933-7BCB-4741-B007-B9ED7B964954}" presName="rootComposite" presStyleCnt="0"/>
      <dgm:spPr/>
      <dgm:t>
        <a:bodyPr/>
        <a:lstStyle/>
        <a:p>
          <a:pPr rtl="1"/>
          <a:endParaRPr lang="he-IL"/>
        </a:p>
      </dgm:t>
    </dgm:pt>
    <dgm:pt modelId="{2973A58E-B4CA-4A93-9E0C-78E28F257605}" type="pres">
      <dgm:prSet presAssocID="{96E0C933-7BCB-4741-B007-B9ED7B96495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20F0D3D-DF77-4BF3-A460-1493135883D2}" type="pres">
      <dgm:prSet presAssocID="{96E0C933-7BCB-4741-B007-B9ED7B964954}" presName="rootConnector" presStyleLbl="node2" presStyleIdx="0" presStyleCnt="3"/>
      <dgm:spPr/>
      <dgm:t>
        <a:bodyPr/>
        <a:lstStyle/>
        <a:p>
          <a:pPr rtl="1"/>
          <a:endParaRPr lang="he-IL"/>
        </a:p>
      </dgm:t>
    </dgm:pt>
    <dgm:pt modelId="{C72BD4FC-E14D-41A3-8325-CC25D3465E25}" type="pres">
      <dgm:prSet presAssocID="{96E0C933-7BCB-4741-B007-B9ED7B964954}" presName="hierChild4" presStyleCnt="0"/>
      <dgm:spPr/>
      <dgm:t>
        <a:bodyPr/>
        <a:lstStyle/>
        <a:p>
          <a:pPr rtl="1"/>
          <a:endParaRPr lang="he-IL"/>
        </a:p>
      </dgm:t>
    </dgm:pt>
    <dgm:pt modelId="{C48646B6-38F9-41BF-89C7-D1EEB0E5402D}" type="pres">
      <dgm:prSet presAssocID="{F9F2239D-BC6C-4F66-8065-BEDB7D49D8A6}" presName="Name37" presStyleLbl="parChTrans1D3" presStyleIdx="0" presStyleCnt="3"/>
      <dgm:spPr/>
      <dgm:t>
        <a:bodyPr/>
        <a:lstStyle/>
        <a:p>
          <a:pPr rtl="1"/>
          <a:endParaRPr lang="he-IL"/>
        </a:p>
      </dgm:t>
    </dgm:pt>
    <dgm:pt modelId="{EFF96E77-9757-4CE1-867D-4A0479AB7500}" type="pres">
      <dgm:prSet presAssocID="{D3575D39-7D24-4B4B-BA85-6ADF524867DF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48B22DE5-1083-414D-849E-CA66135946CE}" type="pres">
      <dgm:prSet presAssocID="{D3575D39-7D24-4B4B-BA85-6ADF524867DF}" presName="rootComposite" presStyleCnt="0"/>
      <dgm:spPr/>
      <dgm:t>
        <a:bodyPr/>
        <a:lstStyle/>
        <a:p>
          <a:pPr rtl="1"/>
          <a:endParaRPr lang="he-IL"/>
        </a:p>
      </dgm:t>
    </dgm:pt>
    <dgm:pt modelId="{9BE34050-EF1E-41F2-A135-6AD9D2A2E444}" type="pres">
      <dgm:prSet presAssocID="{D3575D39-7D24-4B4B-BA85-6ADF524867DF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A35A9E3-531E-42EC-9869-37616120F2A2}" type="pres">
      <dgm:prSet presAssocID="{D3575D39-7D24-4B4B-BA85-6ADF524867DF}" presName="rootConnector" presStyleLbl="node3" presStyleIdx="0" presStyleCnt="3"/>
      <dgm:spPr/>
      <dgm:t>
        <a:bodyPr/>
        <a:lstStyle/>
        <a:p>
          <a:pPr rtl="1"/>
          <a:endParaRPr lang="he-IL"/>
        </a:p>
      </dgm:t>
    </dgm:pt>
    <dgm:pt modelId="{4013D2D3-268A-46B8-AC19-F7A887CB3139}" type="pres">
      <dgm:prSet presAssocID="{D3575D39-7D24-4B4B-BA85-6ADF524867DF}" presName="hierChild4" presStyleCnt="0"/>
      <dgm:spPr/>
      <dgm:t>
        <a:bodyPr/>
        <a:lstStyle/>
        <a:p>
          <a:pPr rtl="1"/>
          <a:endParaRPr lang="he-IL"/>
        </a:p>
      </dgm:t>
    </dgm:pt>
    <dgm:pt modelId="{F78DD644-A40D-4FA4-ADBE-A8AF690C4EAE}" type="pres">
      <dgm:prSet presAssocID="{AAB0111A-B71D-46BD-BF2A-7EBC46A0CA37}" presName="Name37" presStyleLbl="parChTrans1D4" presStyleIdx="0" presStyleCnt="30"/>
      <dgm:spPr/>
      <dgm:t>
        <a:bodyPr/>
        <a:lstStyle/>
        <a:p>
          <a:pPr rtl="1"/>
          <a:endParaRPr lang="he-IL"/>
        </a:p>
      </dgm:t>
    </dgm:pt>
    <dgm:pt modelId="{C95158D3-8AE5-43F1-8E62-5A56A166480A}" type="pres">
      <dgm:prSet presAssocID="{C9E1D2BD-E53D-4000-A5D8-EEAB6E9EDD52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9ABBEE70-57CB-48F1-BC92-026BBED7CBE7}" type="pres">
      <dgm:prSet presAssocID="{C9E1D2BD-E53D-4000-A5D8-EEAB6E9EDD52}" presName="rootComposite" presStyleCnt="0"/>
      <dgm:spPr/>
      <dgm:t>
        <a:bodyPr/>
        <a:lstStyle/>
        <a:p>
          <a:pPr rtl="1"/>
          <a:endParaRPr lang="he-IL"/>
        </a:p>
      </dgm:t>
    </dgm:pt>
    <dgm:pt modelId="{13E41801-3945-41B0-9063-D96D0929C7AD}" type="pres">
      <dgm:prSet presAssocID="{C9E1D2BD-E53D-4000-A5D8-EEAB6E9EDD52}" presName="rootText" presStyleLbl="node4" presStyleIdx="0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A34D852-A450-44AF-9B2D-79DBC0CA93AD}" type="pres">
      <dgm:prSet presAssocID="{C9E1D2BD-E53D-4000-A5D8-EEAB6E9EDD52}" presName="rootConnector" presStyleLbl="node4" presStyleIdx="0" presStyleCnt="30"/>
      <dgm:spPr/>
      <dgm:t>
        <a:bodyPr/>
        <a:lstStyle/>
        <a:p>
          <a:pPr rtl="1"/>
          <a:endParaRPr lang="he-IL"/>
        </a:p>
      </dgm:t>
    </dgm:pt>
    <dgm:pt modelId="{0E4D8A66-589C-42E0-8D6D-F0534B8D3A9B}" type="pres">
      <dgm:prSet presAssocID="{C9E1D2BD-E53D-4000-A5D8-EEAB6E9EDD52}" presName="hierChild4" presStyleCnt="0"/>
      <dgm:spPr/>
      <dgm:t>
        <a:bodyPr/>
        <a:lstStyle/>
        <a:p>
          <a:pPr rtl="1"/>
          <a:endParaRPr lang="he-IL"/>
        </a:p>
      </dgm:t>
    </dgm:pt>
    <dgm:pt modelId="{297D0640-DF12-4E3D-8D0D-0AC20F39862F}" type="pres">
      <dgm:prSet presAssocID="{86F8D485-1938-40E5-A6A2-C56EA503496C}" presName="Name37" presStyleLbl="parChTrans1D4" presStyleIdx="1" presStyleCnt="30"/>
      <dgm:spPr/>
      <dgm:t>
        <a:bodyPr/>
        <a:lstStyle/>
        <a:p>
          <a:pPr rtl="1"/>
          <a:endParaRPr lang="he-IL"/>
        </a:p>
      </dgm:t>
    </dgm:pt>
    <dgm:pt modelId="{58A270E4-7BB8-4B88-9D75-F9D003586902}" type="pres">
      <dgm:prSet presAssocID="{9DFD6BEA-AE9D-4C13-A82C-092E57D13DBB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F741A35E-D73D-4786-A6E2-7B7329B6B154}" type="pres">
      <dgm:prSet presAssocID="{9DFD6BEA-AE9D-4C13-A82C-092E57D13DBB}" presName="rootComposite" presStyleCnt="0"/>
      <dgm:spPr/>
      <dgm:t>
        <a:bodyPr/>
        <a:lstStyle/>
        <a:p>
          <a:pPr rtl="1"/>
          <a:endParaRPr lang="he-IL"/>
        </a:p>
      </dgm:t>
    </dgm:pt>
    <dgm:pt modelId="{5B4AC651-22E1-48E5-BA22-567E84E685A7}" type="pres">
      <dgm:prSet presAssocID="{9DFD6BEA-AE9D-4C13-A82C-092E57D13DBB}" presName="rootText" presStyleLbl="node4" presStyleIdx="1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300061F-AEB9-484A-BE77-BBB5D4511845}" type="pres">
      <dgm:prSet presAssocID="{9DFD6BEA-AE9D-4C13-A82C-092E57D13DBB}" presName="rootConnector" presStyleLbl="node4" presStyleIdx="1" presStyleCnt="30"/>
      <dgm:spPr/>
      <dgm:t>
        <a:bodyPr/>
        <a:lstStyle/>
        <a:p>
          <a:pPr rtl="1"/>
          <a:endParaRPr lang="he-IL"/>
        </a:p>
      </dgm:t>
    </dgm:pt>
    <dgm:pt modelId="{48C13217-8132-4D92-9B85-B7A661F0ED7F}" type="pres">
      <dgm:prSet presAssocID="{9DFD6BEA-AE9D-4C13-A82C-092E57D13DBB}" presName="hierChild4" presStyleCnt="0"/>
      <dgm:spPr/>
      <dgm:t>
        <a:bodyPr/>
        <a:lstStyle/>
        <a:p>
          <a:pPr rtl="1"/>
          <a:endParaRPr lang="he-IL"/>
        </a:p>
      </dgm:t>
    </dgm:pt>
    <dgm:pt modelId="{1BD28B5B-8F2A-4459-899A-D0110900AFAA}" type="pres">
      <dgm:prSet presAssocID="{9DFD6BEA-AE9D-4C13-A82C-092E57D13DBB}" presName="hierChild5" presStyleCnt="0"/>
      <dgm:spPr/>
      <dgm:t>
        <a:bodyPr/>
        <a:lstStyle/>
        <a:p>
          <a:pPr rtl="1"/>
          <a:endParaRPr lang="he-IL"/>
        </a:p>
      </dgm:t>
    </dgm:pt>
    <dgm:pt modelId="{941BA172-1D19-49A3-92D3-E0E79A199684}" type="pres">
      <dgm:prSet presAssocID="{3260D69E-7355-4E11-87B7-BF6E11B1BDBA}" presName="Name37" presStyleLbl="parChTrans1D4" presStyleIdx="2" presStyleCnt="30"/>
      <dgm:spPr/>
      <dgm:t>
        <a:bodyPr/>
        <a:lstStyle/>
        <a:p>
          <a:pPr rtl="1"/>
          <a:endParaRPr lang="he-IL"/>
        </a:p>
      </dgm:t>
    </dgm:pt>
    <dgm:pt modelId="{00FE8445-0995-4805-B5E4-00FEE7D1C39D}" type="pres">
      <dgm:prSet presAssocID="{6EAAAD55-0336-4CC1-8A57-C1CB57D2F3C3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560F509B-D89E-4777-A390-1E4F824F7673}" type="pres">
      <dgm:prSet presAssocID="{6EAAAD55-0336-4CC1-8A57-C1CB57D2F3C3}" presName="rootComposite" presStyleCnt="0"/>
      <dgm:spPr/>
      <dgm:t>
        <a:bodyPr/>
        <a:lstStyle/>
        <a:p>
          <a:pPr rtl="1"/>
          <a:endParaRPr lang="he-IL"/>
        </a:p>
      </dgm:t>
    </dgm:pt>
    <dgm:pt modelId="{24992931-AD01-49E8-B68B-08300A3A0684}" type="pres">
      <dgm:prSet presAssocID="{6EAAAD55-0336-4CC1-8A57-C1CB57D2F3C3}" presName="rootText" presStyleLbl="node4" presStyleIdx="2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BC2D53D-82BB-43DD-8447-42090AA78410}" type="pres">
      <dgm:prSet presAssocID="{6EAAAD55-0336-4CC1-8A57-C1CB57D2F3C3}" presName="rootConnector" presStyleLbl="node4" presStyleIdx="2" presStyleCnt="30"/>
      <dgm:spPr/>
      <dgm:t>
        <a:bodyPr/>
        <a:lstStyle/>
        <a:p>
          <a:pPr rtl="1"/>
          <a:endParaRPr lang="he-IL"/>
        </a:p>
      </dgm:t>
    </dgm:pt>
    <dgm:pt modelId="{F6C5D566-EA8C-4EB2-80DA-E5E1896EC52D}" type="pres">
      <dgm:prSet presAssocID="{6EAAAD55-0336-4CC1-8A57-C1CB57D2F3C3}" presName="hierChild4" presStyleCnt="0"/>
      <dgm:spPr/>
      <dgm:t>
        <a:bodyPr/>
        <a:lstStyle/>
        <a:p>
          <a:pPr rtl="1"/>
          <a:endParaRPr lang="he-IL"/>
        </a:p>
      </dgm:t>
    </dgm:pt>
    <dgm:pt modelId="{C33F7CCB-67C4-4F92-9009-7ACC48780B86}" type="pres">
      <dgm:prSet presAssocID="{6EAAAD55-0336-4CC1-8A57-C1CB57D2F3C3}" presName="hierChild5" presStyleCnt="0"/>
      <dgm:spPr/>
      <dgm:t>
        <a:bodyPr/>
        <a:lstStyle/>
        <a:p>
          <a:pPr rtl="1"/>
          <a:endParaRPr lang="he-IL"/>
        </a:p>
      </dgm:t>
    </dgm:pt>
    <dgm:pt modelId="{EB7FAC5E-C7CA-4668-A44D-61B33988048F}" type="pres">
      <dgm:prSet presAssocID="{69F9CEA1-9D2C-4544-98FC-A951C18FF663}" presName="Name37" presStyleLbl="parChTrans1D4" presStyleIdx="3" presStyleCnt="30"/>
      <dgm:spPr/>
      <dgm:t>
        <a:bodyPr/>
        <a:lstStyle/>
        <a:p>
          <a:pPr rtl="1"/>
          <a:endParaRPr lang="he-IL"/>
        </a:p>
      </dgm:t>
    </dgm:pt>
    <dgm:pt modelId="{098F2CDC-BF60-4A2B-AA51-002BD3E042A9}" type="pres">
      <dgm:prSet presAssocID="{3FAF81A0-65E4-4291-88C4-3C31F0ED5E0E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2C5FD63C-C31E-4DC8-B1F6-488D74547ED7}" type="pres">
      <dgm:prSet presAssocID="{3FAF81A0-65E4-4291-88C4-3C31F0ED5E0E}" presName="rootComposite" presStyleCnt="0"/>
      <dgm:spPr/>
      <dgm:t>
        <a:bodyPr/>
        <a:lstStyle/>
        <a:p>
          <a:pPr rtl="1"/>
          <a:endParaRPr lang="he-IL"/>
        </a:p>
      </dgm:t>
    </dgm:pt>
    <dgm:pt modelId="{5683248A-E976-49D6-B980-773EE6771D66}" type="pres">
      <dgm:prSet presAssocID="{3FAF81A0-65E4-4291-88C4-3C31F0ED5E0E}" presName="rootText" presStyleLbl="node4" presStyleIdx="3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712F083-5406-4B0A-AC24-463F13AC6209}" type="pres">
      <dgm:prSet presAssocID="{3FAF81A0-65E4-4291-88C4-3C31F0ED5E0E}" presName="rootConnector" presStyleLbl="node4" presStyleIdx="3" presStyleCnt="30"/>
      <dgm:spPr/>
      <dgm:t>
        <a:bodyPr/>
        <a:lstStyle/>
        <a:p>
          <a:pPr rtl="1"/>
          <a:endParaRPr lang="he-IL"/>
        </a:p>
      </dgm:t>
    </dgm:pt>
    <dgm:pt modelId="{E727FB17-EBA5-4F56-8DF8-1045E7E9DDBE}" type="pres">
      <dgm:prSet presAssocID="{3FAF81A0-65E4-4291-88C4-3C31F0ED5E0E}" presName="hierChild4" presStyleCnt="0"/>
      <dgm:spPr/>
      <dgm:t>
        <a:bodyPr/>
        <a:lstStyle/>
        <a:p>
          <a:pPr rtl="1"/>
          <a:endParaRPr lang="he-IL"/>
        </a:p>
      </dgm:t>
    </dgm:pt>
    <dgm:pt modelId="{6D44CF2E-0179-4AEB-BCEB-94D6F46EF60A}" type="pres">
      <dgm:prSet presAssocID="{3FAF81A0-65E4-4291-88C4-3C31F0ED5E0E}" presName="hierChild5" presStyleCnt="0"/>
      <dgm:spPr/>
      <dgm:t>
        <a:bodyPr/>
        <a:lstStyle/>
        <a:p>
          <a:pPr rtl="1"/>
          <a:endParaRPr lang="he-IL"/>
        </a:p>
      </dgm:t>
    </dgm:pt>
    <dgm:pt modelId="{10EA55A7-BD3F-4DFD-AEFA-910CE9B28382}" type="pres">
      <dgm:prSet presAssocID="{B59947B4-16BA-4980-9940-5EDDEB093AB3}" presName="Name37" presStyleLbl="parChTrans1D4" presStyleIdx="4" presStyleCnt="30"/>
      <dgm:spPr/>
      <dgm:t>
        <a:bodyPr/>
        <a:lstStyle/>
        <a:p>
          <a:pPr rtl="1"/>
          <a:endParaRPr lang="he-IL"/>
        </a:p>
      </dgm:t>
    </dgm:pt>
    <dgm:pt modelId="{EFB3ACC4-C68F-4593-9BE9-967EF8BAB430}" type="pres">
      <dgm:prSet presAssocID="{71E599D0-D576-4E9E-A348-04B7790427BC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A5D368D9-7833-4361-BEDD-68B8AD59F6C1}" type="pres">
      <dgm:prSet presAssocID="{71E599D0-D576-4E9E-A348-04B7790427BC}" presName="rootComposite" presStyleCnt="0"/>
      <dgm:spPr/>
      <dgm:t>
        <a:bodyPr/>
        <a:lstStyle/>
        <a:p>
          <a:pPr rtl="1"/>
          <a:endParaRPr lang="he-IL"/>
        </a:p>
      </dgm:t>
    </dgm:pt>
    <dgm:pt modelId="{4830F33F-0149-4E2A-A8DB-474AD057D576}" type="pres">
      <dgm:prSet presAssocID="{71E599D0-D576-4E9E-A348-04B7790427BC}" presName="rootText" presStyleLbl="node4" presStyleIdx="4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EC81D2C-DA71-44A1-B106-13980A33AD29}" type="pres">
      <dgm:prSet presAssocID="{71E599D0-D576-4E9E-A348-04B7790427BC}" presName="rootConnector" presStyleLbl="node4" presStyleIdx="4" presStyleCnt="30"/>
      <dgm:spPr/>
      <dgm:t>
        <a:bodyPr/>
        <a:lstStyle/>
        <a:p>
          <a:pPr rtl="1"/>
          <a:endParaRPr lang="he-IL"/>
        </a:p>
      </dgm:t>
    </dgm:pt>
    <dgm:pt modelId="{BF8E6ECE-D61A-4CFB-8E1F-2BD4E5987194}" type="pres">
      <dgm:prSet presAssocID="{71E599D0-D576-4E9E-A348-04B7790427BC}" presName="hierChild4" presStyleCnt="0"/>
      <dgm:spPr/>
      <dgm:t>
        <a:bodyPr/>
        <a:lstStyle/>
        <a:p>
          <a:pPr rtl="1"/>
          <a:endParaRPr lang="he-IL"/>
        </a:p>
      </dgm:t>
    </dgm:pt>
    <dgm:pt modelId="{A3734647-419B-4513-936C-E0BF08A58F09}" type="pres">
      <dgm:prSet presAssocID="{71E599D0-D576-4E9E-A348-04B7790427BC}" presName="hierChild5" presStyleCnt="0"/>
      <dgm:spPr/>
      <dgm:t>
        <a:bodyPr/>
        <a:lstStyle/>
        <a:p>
          <a:pPr rtl="1"/>
          <a:endParaRPr lang="he-IL"/>
        </a:p>
      </dgm:t>
    </dgm:pt>
    <dgm:pt modelId="{15019B30-A648-457D-981C-34C0D81B5C75}" type="pres">
      <dgm:prSet presAssocID="{C9E1D2BD-E53D-4000-A5D8-EEAB6E9EDD52}" presName="hierChild5" presStyleCnt="0"/>
      <dgm:spPr/>
      <dgm:t>
        <a:bodyPr/>
        <a:lstStyle/>
        <a:p>
          <a:pPr rtl="1"/>
          <a:endParaRPr lang="he-IL"/>
        </a:p>
      </dgm:t>
    </dgm:pt>
    <dgm:pt modelId="{EEF9DE47-2E63-45A0-8B0E-0AF74D290BFB}" type="pres">
      <dgm:prSet presAssocID="{39FAB970-3422-4E3E-A340-7D12C5E9419E}" presName="Name37" presStyleLbl="parChTrans1D4" presStyleIdx="5" presStyleCnt="30"/>
      <dgm:spPr/>
      <dgm:t>
        <a:bodyPr/>
        <a:lstStyle/>
        <a:p>
          <a:pPr rtl="1"/>
          <a:endParaRPr lang="he-IL"/>
        </a:p>
      </dgm:t>
    </dgm:pt>
    <dgm:pt modelId="{0D18E364-01C6-4C20-B7FE-36BE8466680C}" type="pres">
      <dgm:prSet presAssocID="{BBCCC575-A281-4F28-AE3B-511F1173641C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9B40F8E2-9317-4492-85E7-3412545F7451}" type="pres">
      <dgm:prSet presAssocID="{BBCCC575-A281-4F28-AE3B-511F1173641C}" presName="rootComposite" presStyleCnt="0"/>
      <dgm:spPr/>
      <dgm:t>
        <a:bodyPr/>
        <a:lstStyle/>
        <a:p>
          <a:pPr rtl="1"/>
          <a:endParaRPr lang="he-IL"/>
        </a:p>
      </dgm:t>
    </dgm:pt>
    <dgm:pt modelId="{EBBD5333-4E62-40EB-8CD1-B7D8D0EE6190}" type="pres">
      <dgm:prSet presAssocID="{BBCCC575-A281-4F28-AE3B-511F1173641C}" presName="rootText" presStyleLbl="node4" presStyleIdx="5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8BF62D05-292B-4690-B4DA-CF030C300E2A}" type="pres">
      <dgm:prSet presAssocID="{BBCCC575-A281-4F28-AE3B-511F1173641C}" presName="rootConnector" presStyleLbl="node4" presStyleIdx="5" presStyleCnt="30"/>
      <dgm:spPr/>
      <dgm:t>
        <a:bodyPr/>
        <a:lstStyle/>
        <a:p>
          <a:pPr rtl="1"/>
          <a:endParaRPr lang="he-IL"/>
        </a:p>
      </dgm:t>
    </dgm:pt>
    <dgm:pt modelId="{0EB7F30D-F4C0-48A3-A504-29413178A364}" type="pres">
      <dgm:prSet presAssocID="{BBCCC575-A281-4F28-AE3B-511F1173641C}" presName="hierChild4" presStyleCnt="0"/>
      <dgm:spPr/>
      <dgm:t>
        <a:bodyPr/>
        <a:lstStyle/>
        <a:p>
          <a:pPr rtl="1"/>
          <a:endParaRPr lang="he-IL"/>
        </a:p>
      </dgm:t>
    </dgm:pt>
    <dgm:pt modelId="{CDF0753D-B4D8-4D39-BD7B-8BFDC7C9B1C5}" type="pres">
      <dgm:prSet presAssocID="{E9B40137-60EF-427B-B0F8-A1737B88BF52}" presName="Name37" presStyleLbl="parChTrans1D4" presStyleIdx="6" presStyleCnt="30"/>
      <dgm:spPr/>
      <dgm:t>
        <a:bodyPr/>
        <a:lstStyle/>
        <a:p>
          <a:pPr rtl="1"/>
          <a:endParaRPr lang="he-IL"/>
        </a:p>
      </dgm:t>
    </dgm:pt>
    <dgm:pt modelId="{8AD6D858-E39F-4E18-862C-BA656DC37DDC}" type="pres">
      <dgm:prSet presAssocID="{B8AD79E1-A792-428B-AA60-C1C1B8323329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8E314EC5-5290-402F-85A0-FF280DFC8CCB}" type="pres">
      <dgm:prSet presAssocID="{B8AD79E1-A792-428B-AA60-C1C1B8323329}" presName="rootComposite" presStyleCnt="0"/>
      <dgm:spPr/>
      <dgm:t>
        <a:bodyPr/>
        <a:lstStyle/>
        <a:p>
          <a:pPr rtl="1"/>
          <a:endParaRPr lang="he-IL"/>
        </a:p>
      </dgm:t>
    </dgm:pt>
    <dgm:pt modelId="{A8183E18-ED61-42DC-BA17-5F2AD5FA6A90}" type="pres">
      <dgm:prSet presAssocID="{B8AD79E1-A792-428B-AA60-C1C1B8323329}" presName="rootText" presStyleLbl="node4" presStyleIdx="6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144394C-E6E4-4377-9A25-84B9045D3564}" type="pres">
      <dgm:prSet presAssocID="{B8AD79E1-A792-428B-AA60-C1C1B8323329}" presName="rootConnector" presStyleLbl="node4" presStyleIdx="6" presStyleCnt="30"/>
      <dgm:spPr/>
      <dgm:t>
        <a:bodyPr/>
        <a:lstStyle/>
        <a:p>
          <a:pPr rtl="1"/>
          <a:endParaRPr lang="he-IL"/>
        </a:p>
      </dgm:t>
    </dgm:pt>
    <dgm:pt modelId="{A6CDD3F0-588D-46B8-9AB9-6EF29ED7E093}" type="pres">
      <dgm:prSet presAssocID="{B8AD79E1-A792-428B-AA60-C1C1B8323329}" presName="hierChild4" presStyleCnt="0"/>
      <dgm:spPr/>
      <dgm:t>
        <a:bodyPr/>
        <a:lstStyle/>
        <a:p>
          <a:pPr rtl="1"/>
          <a:endParaRPr lang="he-IL"/>
        </a:p>
      </dgm:t>
    </dgm:pt>
    <dgm:pt modelId="{B437F67D-A182-4BF9-853B-15A3B79C0CE6}" type="pres">
      <dgm:prSet presAssocID="{B8AD79E1-A792-428B-AA60-C1C1B8323329}" presName="hierChild5" presStyleCnt="0"/>
      <dgm:spPr/>
      <dgm:t>
        <a:bodyPr/>
        <a:lstStyle/>
        <a:p>
          <a:pPr rtl="1"/>
          <a:endParaRPr lang="he-IL"/>
        </a:p>
      </dgm:t>
    </dgm:pt>
    <dgm:pt modelId="{DF84DB97-866F-4E61-B36E-C3019C91533C}" type="pres">
      <dgm:prSet presAssocID="{BBCCC575-A281-4F28-AE3B-511F1173641C}" presName="hierChild5" presStyleCnt="0"/>
      <dgm:spPr/>
      <dgm:t>
        <a:bodyPr/>
        <a:lstStyle/>
        <a:p>
          <a:pPr rtl="1"/>
          <a:endParaRPr lang="he-IL"/>
        </a:p>
      </dgm:t>
    </dgm:pt>
    <dgm:pt modelId="{2A880D45-9F3B-49A5-A5FC-B3AEECC49288}" type="pres">
      <dgm:prSet presAssocID="{D3575D39-7D24-4B4B-BA85-6ADF524867DF}" presName="hierChild5" presStyleCnt="0"/>
      <dgm:spPr/>
      <dgm:t>
        <a:bodyPr/>
        <a:lstStyle/>
        <a:p>
          <a:pPr rtl="1"/>
          <a:endParaRPr lang="he-IL"/>
        </a:p>
      </dgm:t>
    </dgm:pt>
    <dgm:pt modelId="{5AF4B396-1099-46FF-9804-152C494D9349}" type="pres">
      <dgm:prSet presAssocID="{96E0C933-7BCB-4741-B007-B9ED7B964954}" presName="hierChild5" presStyleCnt="0"/>
      <dgm:spPr/>
      <dgm:t>
        <a:bodyPr/>
        <a:lstStyle/>
        <a:p>
          <a:pPr rtl="1"/>
          <a:endParaRPr lang="he-IL"/>
        </a:p>
      </dgm:t>
    </dgm:pt>
    <dgm:pt modelId="{11F6F6B5-9E85-4958-905F-AC6FAE2D1199}" type="pres">
      <dgm:prSet presAssocID="{E825699C-2122-432D-978F-1720212F5A3F}" presName="Name37" presStyleLbl="parChTrans1D2" presStyleIdx="1" presStyleCnt="3"/>
      <dgm:spPr/>
      <dgm:t>
        <a:bodyPr/>
        <a:lstStyle/>
        <a:p>
          <a:pPr rtl="1"/>
          <a:endParaRPr lang="he-IL"/>
        </a:p>
      </dgm:t>
    </dgm:pt>
    <dgm:pt modelId="{806654FE-FAE5-4870-87C9-6DAAF1B39047}" type="pres">
      <dgm:prSet presAssocID="{E222BF85-FCD7-4C35-961A-4F97FD34A262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44BCEC03-B57E-4F50-A072-2D6B08A7A348}" type="pres">
      <dgm:prSet presAssocID="{E222BF85-FCD7-4C35-961A-4F97FD34A262}" presName="rootComposite" presStyleCnt="0"/>
      <dgm:spPr/>
      <dgm:t>
        <a:bodyPr/>
        <a:lstStyle/>
        <a:p>
          <a:pPr rtl="1"/>
          <a:endParaRPr lang="he-IL"/>
        </a:p>
      </dgm:t>
    </dgm:pt>
    <dgm:pt modelId="{AE0C6D11-172D-4472-8971-AEAA5AC3D8E9}" type="pres">
      <dgm:prSet presAssocID="{E222BF85-FCD7-4C35-961A-4F97FD34A26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F6A3F80-599D-4FEB-8A5A-A7F016CC6D6C}" type="pres">
      <dgm:prSet presAssocID="{E222BF85-FCD7-4C35-961A-4F97FD34A262}" presName="rootConnector" presStyleLbl="node2" presStyleIdx="1" presStyleCnt="3"/>
      <dgm:spPr/>
      <dgm:t>
        <a:bodyPr/>
        <a:lstStyle/>
        <a:p>
          <a:pPr rtl="1"/>
          <a:endParaRPr lang="he-IL"/>
        </a:p>
      </dgm:t>
    </dgm:pt>
    <dgm:pt modelId="{D1CD1E56-D88D-411D-AF22-C882D48CAD4A}" type="pres">
      <dgm:prSet presAssocID="{E222BF85-FCD7-4C35-961A-4F97FD34A262}" presName="hierChild4" presStyleCnt="0"/>
      <dgm:spPr/>
      <dgm:t>
        <a:bodyPr/>
        <a:lstStyle/>
        <a:p>
          <a:pPr rtl="1"/>
          <a:endParaRPr lang="he-IL"/>
        </a:p>
      </dgm:t>
    </dgm:pt>
    <dgm:pt modelId="{D6C4C89C-D0A5-4F4D-B88E-182E4CDD3AC4}" type="pres">
      <dgm:prSet presAssocID="{5D2CAC3F-A786-4757-82EA-B420CD4661ED}" presName="Name37" presStyleLbl="parChTrans1D3" presStyleIdx="1" presStyleCnt="3"/>
      <dgm:spPr/>
      <dgm:t>
        <a:bodyPr/>
        <a:lstStyle/>
        <a:p>
          <a:pPr rtl="1"/>
          <a:endParaRPr lang="he-IL"/>
        </a:p>
      </dgm:t>
    </dgm:pt>
    <dgm:pt modelId="{EDF57228-41D6-45D6-8D8D-F56F134FB0A9}" type="pres">
      <dgm:prSet presAssocID="{D51A60FD-DDAA-469F-AF70-D2646E9FB253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E85A14D4-3E1C-48E5-8037-86F2725F4788}" type="pres">
      <dgm:prSet presAssocID="{D51A60FD-DDAA-469F-AF70-D2646E9FB253}" presName="rootComposite" presStyleCnt="0"/>
      <dgm:spPr/>
      <dgm:t>
        <a:bodyPr/>
        <a:lstStyle/>
        <a:p>
          <a:pPr rtl="1"/>
          <a:endParaRPr lang="he-IL"/>
        </a:p>
      </dgm:t>
    </dgm:pt>
    <dgm:pt modelId="{FEBACDF2-6409-4DFE-91E3-408A9D6F0472}" type="pres">
      <dgm:prSet presAssocID="{D51A60FD-DDAA-469F-AF70-D2646E9FB253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B5DE501-00EA-4C9E-BA1A-D5E1E72AAF98}" type="pres">
      <dgm:prSet presAssocID="{D51A60FD-DDAA-469F-AF70-D2646E9FB253}" presName="rootConnector" presStyleLbl="node3" presStyleIdx="1" presStyleCnt="3"/>
      <dgm:spPr/>
      <dgm:t>
        <a:bodyPr/>
        <a:lstStyle/>
        <a:p>
          <a:pPr rtl="1"/>
          <a:endParaRPr lang="he-IL"/>
        </a:p>
      </dgm:t>
    </dgm:pt>
    <dgm:pt modelId="{99880988-F366-4CE5-BE94-6AEABC9D0A78}" type="pres">
      <dgm:prSet presAssocID="{D51A60FD-DDAA-469F-AF70-D2646E9FB253}" presName="hierChild4" presStyleCnt="0"/>
      <dgm:spPr/>
      <dgm:t>
        <a:bodyPr/>
        <a:lstStyle/>
        <a:p>
          <a:pPr rtl="1"/>
          <a:endParaRPr lang="he-IL"/>
        </a:p>
      </dgm:t>
    </dgm:pt>
    <dgm:pt modelId="{9A73616E-E3D9-44F6-83EE-99FAE60C52FD}" type="pres">
      <dgm:prSet presAssocID="{E31BC047-3F15-4E91-9B95-64B0A3F429C9}" presName="Name37" presStyleLbl="parChTrans1D4" presStyleIdx="7" presStyleCnt="30"/>
      <dgm:spPr/>
      <dgm:t>
        <a:bodyPr/>
        <a:lstStyle/>
        <a:p>
          <a:pPr rtl="1"/>
          <a:endParaRPr lang="he-IL"/>
        </a:p>
      </dgm:t>
    </dgm:pt>
    <dgm:pt modelId="{7AF610AB-DFA9-4B43-9124-C26690BB77BC}" type="pres">
      <dgm:prSet presAssocID="{40AD2A32-7DD7-41FF-90F8-ED6102516CBC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6A7219BD-853B-4040-9F32-2088250934A3}" type="pres">
      <dgm:prSet presAssocID="{40AD2A32-7DD7-41FF-90F8-ED6102516CBC}" presName="rootComposite" presStyleCnt="0"/>
      <dgm:spPr/>
      <dgm:t>
        <a:bodyPr/>
        <a:lstStyle/>
        <a:p>
          <a:pPr rtl="1"/>
          <a:endParaRPr lang="he-IL"/>
        </a:p>
      </dgm:t>
    </dgm:pt>
    <dgm:pt modelId="{CD94CC88-363F-4EE5-9C2C-12C77FAF8D4A}" type="pres">
      <dgm:prSet presAssocID="{40AD2A32-7DD7-41FF-90F8-ED6102516CBC}" presName="rootText" presStyleLbl="node4" presStyleIdx="7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9C7DE9A-1799-4010-8646-6F311070FC4F}" type="pres">
      <dgm:prSet presAssocID="{40AD2A32-7DD7-41FF-90F8-ED6102516CBC}" presName="rootConnector" presStyleLbl="node4" presStyleIdx="7" presStyleCnt="30"/>
      <dgm:spPr/>
      <dgm:t>
        <a:bodyPr/>
        <a:lstStyle/>
        <a:p>
          <a:pPr rtl="1"/>
          <a:endParaRPr lang="he-IL"/>
        </a:p>
      </dgm:t>
    </dgm:pt>
    <dgm:pt modelId="{B74196F6-FF6F-428F-94EC-A06643F7143F}" type="pres">
      <dgm:prSet presAssocID="{40AD2A32-7DD7-41FF-90F8-ED6102516CBC}" presName="hierChild4" presStyleCnt="0"/>
      <dgm:spPr/>
      <dgm:t>
        <a:bodyPr/>
        <a:lstStyle/>
        <a:p>
          <a:pPr rtl="1"/>
          <a:endParaRPr lang="he-IL"/>
        </a:p>
      </dgm:t>
    </dgm:pt>
    <dgm:pt modelId="{8626A670-7C76-4966-BA83-8C196C502713}" type="pres">
      <dgm:prSet presAssocID="{AE139FCA-E9E7-4211-9832-C2D0B49D332B}" presName="Name37" presStyleLbl="parChTrans1D4" presStyleIdx="8" presStyleCnt="30"/>
      <dgm:spPr/>
      <dgm:t>
        <a:bodyPr/>
        <a:lstStyle/>
        <a:p>
          <a:pPr rtl="1"/>
          <a:endParaRPr lang="he-IL"/>
        </a:p>
      </dgm:t>
    </dgm:pt>
    <dgm:pt modelId="{424474BA-5E26-4F79-9DF0-D90B247C032B}" type="pres">
      <dgm:prSet presAssocID="{3F6B8E33-7B4B-42A2-82B2-8BBF539C785C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14429898-8C28-464B-B38D-60FD5A8BA344}" type="pres">
      <dgm:prSet presAssocID="{3F6B8E33-7B4B-42A2-82B2-8BBF539C785C}" presName="rootComposite" presStyleCnt="0"/>
      <dgm:spPr/>
      <dgm:t>
        <a:bodyPr/>
        <a:lstStyle/>
        <a:p>
          <a:pPr rtl="1"/>
          <a:endParaRPr lang="he-IL"/>
        </a:p>
      </dgm:t>
    </dgm:pt>
    <dgm:pt modelId="{0401DDFE-228B-48BB-94B4-A71403277DD5}" type="pres">
      <dgm:prSet presAssocID="{3F6B8E33-7B4B-42A2-82B2-8BBF539C785C}" presName="rootText" presStyleLbl="node4" presStyleIdx="8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1EC4AFA-1B00-446D-84C6-A1D1029546E8}" type="pres">
      <dgm:prSet presAssocID="{3F6B8E33-7B4B-42A2-82B2-8BBF539C785C}" presName="rootConnector" presStyleLbl="node4" presStyleIdx="8" presStyleCnt="30"/>
      <dgm:spPr/>
      <dgm:t>
        <a:bodyPr/>
        <a:lstStyle/>
        <a:p>
          <a:pPr rtl="1"/>
          <a:endParaRPr lang="he-IL"/>
        </a:p>
      </dgm:t>
    </dgm:pt>
    <dgm:pt modelId="{7683BF5F-C4B9-45E2-82FE-077DACE1F2BD}" type="pres">
      <dgm:prSet presAssocID="{3F6B8E33-7B4B-42A2-82B2-8BBF539C785C}" presName="hierChild4" presStyleCnt="0"/>
      <dgm:spPr/>
      <dgm:t>
        <a:bodyPr/>
        <a:lstStyle/>
        <a:p>
          <a:pPr rtl="1"/>
          <a:endParaRPr lang="he-IL"/>
        </a:p>
      </dgm:t>
    </dgm:pt>
    <dgm:pt modelId="{8AE357E9-D193-4459-A945-306541DEB0E5}" type="pres">
      <dgm:prSet presAssocID="{3F6B8E33-7B4B-42A2-82B2-8BBF539C785C}" presName="hierChild5" presStyleCnt="0"/>
      <dgm:spPr/>
      <dgm:t>
        <a:bodyPr/>
        <a:lstStyle/>
        <a:p>
          <a:pPr rtl="1"/>
          <a:endParaRPr lang="he-IL"/>
        </a:p>
      </dgm:t>
    </dgm:pt>
    <dgm:pt modelId="{5ADD4DF0-B406-47DC-9BEA-23F901EB4AB3}" type="pres">
      <dgm:prSet presAssocID="{941DAC21-DDA0-4E71-B24E-3F32331489B4}" presName="Name37" presStyleLbl="parChTrans1D4" presStyleIdx="9" presStyleCnt="30"/>
      <dgm:spPr/>
      <dgm:t>
        <a:bodyPr/>
        <a:lstStyle/>
        <a:p>
          <a:pPr rtl="1"/>
          <a:endParaRPr lang="he-IL"/>
        </a:p>
      </dgm:t>
    </dgm:pt>
    <dgm:pt modelId="{5D25CA9B-3CEE-4D1E-BE60-4EBD4057AAE3}" type="pres">
      <dgm:prSet presAssocID="{3F0B1B07-E7B5-4C6F-BF15-1538BCD08822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01998DFD-660F-4F88-910E-B604D41D5545}" type="pres">
      <dgm:prSet presAssocID="{3F0B1B07-E7B5-4C6F-BF15-1538BCD08822}" presName="rootComposite" presStyleCnt="0"/>
      <dgm:spPr/>
      <dgm:t>
        <a:bodyPr/>
        <a:lstStyle/>
        <a:p>
          <a:pPr rtl="1"/>
          <a:endParaRPr lang="he-IL"/>
        </a:p>
      </dgm:t>
    </dgm:pt>
    <dgm:pt modelId="{EAE2882B-916E-46C7-AB18-1308DE18F416}" type="pres">
      <dgm:prSet presAssocID="{3F0B1B07-E7B5-4C6F-BF15-1538BCD08822}" presName="rootText" presStyleLbl="node4" presStyleIdx="9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6E7F698-3712-402B-ADF0-459A5B07D3E9}" type="pres">
      <dgm:prSet presAssocID="{3F0B1B07-E7B5-4C6F-BF15-1538BCD08822}" presName="rootConnector" presStyleLbl="node4" presStyleIdx="9" presStyleCnt="30"/>
      <dgm:spPr/>
      <dgm:t>
        <a:bodyPr/>
        <a:lstStyle/>
        <a:p>
          <a:pPr rtl="1"/>
          <a:endParaRPr lang="he-IL"/>
        </a:p>
      </dgm:t>
    </dgm:pt>
    <dgm:pt modelId="{505766EF-0D0E-41A4-B0B4-FF129FE1DC5B}" type="pres">
      <dgm:prSet presAssocID="{3F0B1B07-E7B5-4C6F-BF15-1538BCD08822}" presName="hierChild4" presStyleCnt="0"/>
      <dgm:spPr/>
      <dgm:t>
        <a:bodyPr/>
        <a:lstStyle/>
        <a:p>
          <a:pPr rtl="1"/>
          <a:endParaRPr lang="he-IL"/>
        </a:p>
      </dgm:t>
    </dgm:pt>
    <dgm:pt modelId="{7ED7A45B-2248-462A-A7E8-8103CF4C01FF}" type="pres">
      <dgm:prSet presAssocID="{3F0B1B07-E7B5-4C6F-BF15-1538BCD08822}" presName="hierChild5" presStyleCnt="0"/>
      <dgm:spPr/>
      <dgm:t>
        <a:bodyPr/>
        <a:lstStyle/>
        <a:p>
          <a:pPr rtl="1"/>
          <a:endParaRPr lang="he-IL"/>
        </a:p>
      </dgm:t>
    </dgm:pt>
    <dgm:pt modelId="{34F04448-6C54-4CEF-BA51-085172518F84}" type="pres">
      <dgm:prSet presAssocID="{40AD2A32-7DD7-41FF-90F8-ED6102516CBC}" presName="hierChild5" presStyleCnt="0"/>
      <dgm:spPr/>
      <dgm:t>
        <a:bodyPr/>
        <a:lstStyle/>
        <a:p>
          <a:pPr rtl="1"/>
          <a:endParaRPr lang="he-IL"/>
        </a:p>
      </dgm:t>
    </dgm:pt>
    <dgm:pt modelId="{64F46A3C-61AE-40FF-BEC0-FCB571A32659}" type="pres">
      <dgm:prSet presAssocID="{5025CA6B-1F24-4537-8184-30E9677C405D}" presName="Name37" presStyleLbl="parChTrans1D4" presStyleIdx="10" presStyleCnt="30"/>
      <dgm:spPr/>
      <dgm:t>
        <a:bodyPr/>
        <a:lstStyle/>
        <a:p>
          <a:pPr rtl="1"/>
          <a:endParaRPr lang="he-IL"/>
        </a:p>
      </dgm:t>
    </dgm:pt>
    <dgm:pt modelId="{0AD41F48-FE15-46B0-9EEB-5A91A02A3DCC}" type="pres">
      <dgm:prSet presAssocID="{54F98D66-C4D1-40A7-BA2C-4F7CB43EF445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CEABAB57-A9CA-4492-BED3-46D8A1CAC8D5}" type="pres">
      <dgm:prSet presAssocID="{54F98D66-C4D1-40A7-BA2C-4F7CB43EF445}" presName="rootComposite" presStyleCnt="0"/>
      <dgm:spPr/>
      <dgm:t>
        <a:bodyPr/>
        <a:lstStyle/>
        <a:p>
          <a:pPr rtl="1"/>
          <a:endParaRPr lang="he-IL"/>
        </a:p>
      </dgm:t>
    </dgm:pt>
    <dgm:pt modelId="{871E3F0E-EE0E-4A49-BFF4-912881A33405}" type="pres">
      <dgm:prSet presAssocID="{54F98D66-C4D1-40A7-BA2C-4F7CB43EF445}" presName="rootText" presStyleLbl="node4" presStyleIdx="10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2D9FA7E-76A2-4B35-BC8F-0A07408D21F9}" type="pres">
      <dgm:prSet presAssocID="{54F98D66-C4D1-40A7-BA2C-4F7CB43EF445}" presName="rootConnector" presStyleLbl="node4" presStyleIdx="10" presStyleCnt="30"/>
      <dgm:spPr/>
      <dgm:t>
        <a:bodyPr/>
        <a:lstStyle/>
        <a:p>
          <a:pPr rtl="1"/>
          <a:endParaRPr lang="he-IL"/>
        </a:p>
      </dgm:t>
    </dgm:pt>
    <dgm:pt modelId="{19FF3F8F-5EFE-4091-BCAD-297EE11028D8}" type="pres">
      <dgm:prSet presAssocID="{54F98D66-C4D1-40A7-BA2C-4F7CB43EF445}" presName="hierChild4" presStyleCnt="0"/>
      <dgm:spPr/>
      <dgm:t>
        <a:bodyPr/>
        <a:lstStyle/>
        <a:p>
          <a:pPr rtl="1"/>
          <a:endParaRPr lang="he-IL"/>
        </a:p>
      </dgm:t>
    </dgm:pt>
    <dgm:pt modelId="{A15B4567-2947-49FC-A2B2-1A8A375B9D08}" type="pres">
      <dgm:prSet presAssocID="{3718C335-FD5A-4062-A65C-5E1CF4C0FF05}" presName="Name37" presStyleLbl="parChTrans1D4" presStyleIdx="11" presStyleCnt="30"/>
      <dgm:spPr/>
      <dgm:t>
        <a:bodyPr/>
        <a:lstStyle/>
        <a:p>
          <a:pPr rtl="1"/>
          <a:endParaRPr lang="he-IL"/>
        </a:p>
      </dgm:t>
    </dgm:pt>
    <dgm:pt modelId="{5E018DBE-B0D0-4120-943B-BC21BE713B5A}" type="pres">
      <dgm:prSet presAssocID="{99E47FEB-1621-429E-9247-36FA40D947AB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45BDAC04-4946-4CD0-B87A-02AA2886110C}" type="pres">
      <dgm:prSet presAssocID="{99E47FEB-1621-429E-9247-36FA40D947AB}" presName="rootComposite" presStyleCnt="0"/>
      <dgm:spPr/>
      <dgm:t>
        <a:bodyPr/>
        <a:lstStyle/>
        <a:p>
          <a:pPr rtl="1"/>
          <a:endParaRPr lang="he-IL"/>
        </a:p>
      </dgm:t>
    </dgm:pt>
    <dgm:pt modelId="{627EFB6D-1F76-49CF-ACB6-CD32BF71F686}" type="pres">
      <dgm:prSet presAssocID="{99E47FEB-1621-429E-9247-36FA40D947AB}" presName="rootText" presStyleLbl="node4" presStyleIdx="11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C981510-BC3B-46FC-A691-D4C09504DA33}" type="pres">
      <dgm:prSet presAssocID="{99E47FEB-1621-429E-9247-36FA40D947AB}" presName="rootConnector" presStyleLbl="node4" presStyleIdx="11" presStyleCnt="30"/>
      <dgm:spPr/>
      <dgm:t>
        <a:bodyPr/>
        <a:lstStyle/>
        <a:p>
          <a:pPr rtl="1"/>
          <a:endParaRPr lang="he-IL"/>
        </a:p>
      </dgm:t>
    </dgm:pt>
    <dgm:pt modelId="{0A9B1385-12CA-40DD-B94C-7BF62F8FF4D0}" type="pres">
      <dgm:prSet presAssocID="{99E47FEB-1621-429E-9247-36FA40D947AB}" presName="hierChild4" presStyleCnt="0"/>
      <dgm:spPr/>
      <dgm:t>
        <a:bodyPr/>
        <a:lstStyle/>
        <a:p>
          <a:pPr rtl="1"/>
          <a:endParaRPr lang="he-IL"/>
        </a:p>
      </dgm:t>
    </dgm:pt>
    <dgm:pt modelId="{7DA83847-9375-4AB5-82C6-D1655E99263A}" type="pres">
      <dgm:prSet presAssocID="{99E47FEB-1621-429E-9247-36FA40D947AB}" presName="hierChild5" presStyleCnt="0"/>
      <dgm:spPr/>
      <dgm:t>
        <a:bodyPr/>
        <a:lstStyle/>
        <a:p>
          <a:pPr rtl="1"/>
          <a:endParaRPr lang="he-IL"/>
        </a:p>
      </dgm:t>
    </dgm:pt>
    <dgm:pt modelId="{12A0D12D-46F4-4082-8806-9B07C46B1035}" type="pres">
      <dgm:prSet presAssocID="{95599FB9-3A95-4F26-BD9C-07B10BC8FF33}" presName="Name37" presStyleLbl="parChTrans1D4" presStyleIdx="12" presStyleCnt="30"/>
      <dgm:spPr/>
      <dgm:t>
        <a:bodyPr/>
        <a:lstStyle/>
        <a:p>
          <a:pPr rtl="1"/>
          <a:endParaRPr lang="he-IL"/>
        </a:p>
      </dgm:t>
    </dgm:pt>
    <dgm:pt modelId="{4725104C-7745-4564-8588-8FC605D45BE7}" type="pres">
      <dgm:prSet presAssocID="{FF651F7E-148E-4337-8B0C-142D5ABFF64F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DEC7134E-4850-41FB-BB49-5AA0E53D7497}" type="pres">
      <dgm:prSet presAssocID="{FF651F7E-148E-4337-8B0C-142D5ABFF64F}" presName="rootComposite" presStyleCnt="0"/>
      <dgm:spPr/>
      <dgm:t>
        <a:bodyPr/>
        <a:lstStyle/>
        <a:p>
          <a:pPr rtl="1"/>
          <a:endParaRPr lang="he-IL"/>
        </a:p>
      </dgm:t>
    </dgm:pt>
    <dgm:pt modelId="{5583B49C-D97B-4BAB-A31B-C4550C003401}" type="pres">
      <dgm:prSet presAssocID="{FF651F7E-148E-4337-8B0C-142D5ABFF64F}" presName="rootText" presStyleLbl="node4" presStyleIdx="12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79C8FAC-8E3D-4BCB-9141-408961567A00}" type="pres">
      <dgm:prSet presAssocID="{FF651F7E-148E-4337-8B0C-142D5ABFF64F}" presName="rootConnector" presStyleLbl="node4" presStyleIdx="12" presStyleCnt="30"/>
      <dgm:spPr/>
      <dgm:t>
        <a:bodyPr/>
        <a:lstStyle/>
        <a:p>
          <a:pPr rtl="1"/>
          <a:endParaRPr lang="he-IL"/>
        </a:p>
      </dgm:t>
    </dgm:pt>
    <dgm:pt modelId="{031FE9B9-FF4A-43E0-9979-1B6FCD942D4A}" type="pres">
      <dgm:prSet presAssocID="{FF651F7E-148E-4337-8B0C-142D5ABFF64F}" presName="hierChild4" presStyleCnt="0"/>
      <dgm:spPr/>
      <dgm:t>
        <a:bodyPr/>
        <a:lstStyle/>
        <a:p>
          <a:pPr rtl="1"/>
          <a:endParaRPr lang="he-IL"/>
        </a:p>
      </dgm:t>
    </dgm:pt>
    <dgm:pt modelId="{FC4AF332-ECF0-4575-8D92-44C6444CC5E4}" type="pres">
      <dgm:prSet presAssocID="{FF651F7E-148E-4337-8B0C-142D5ABFF64F}" presName="hierChild5" presStyleCnt="0"/>
      <dgm:spPr/>
      <dgm:t>
        <a:bodyPr/>
        <a:lstStyle/>
        <a:p>
          <a:pPr rtl="1"/>
          <a:endParaRPr lang="he-IL"/>
        </a:p>
      </dgm:t>
    </dgm:pt>
    <dgm:pt modelId="{280A7971-0BF8-486E-A4D9-088B86011F8E}" type="pres">
      <dgm:prSet presAssocID="{2FCA597B-86F7-45C8-9E1B-4CB81DB34CA4}" presName="Name37" presStyleLbl="parChTrans1D4" presStyleIdx="13" presStyleCnt="30"/>
      <dgm:spPr/>
      <dgm:t>
        <a:bodyPr/>
        <a:lstStyle/>
        <a:p>
          <a:pPr rtl="1"/>
          <a:endParaRPr lang="he-IL"/>
        </a:p>
      </dgm:t>
    </dgm:pt>
    <dgm:pt modelId="{5E1EE9A4-0F9E-4938-BD68-E3F71C85BEBF}" type="pres">
      <dgm:prSet presAssocID="{2EB8AA76-6F9F-440F-A725-91619840C908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BD1E18A1-158C-4003-8EEF-715E465DA27F}" type="pres">
      <dgm:prSet presAssocID="{2EB8AA76-6F9F-440F-A725-91619840C908}" presName="rootComposite" presStyleCnt="0"/>
      <dgm:spPr/>
      <dgm:t>
        <a:bodyPr/>
        <a:lstStyle/>
        <a:p>
          <a:pPr rtl="1"/>
          <a:endParaRPr lang="he-IL"/>
        </a:p>
      </dgm:t>
    </dgm:pt>
    <dgm:pt modelId="{85E13C0C-9537-4EBB-84B5-F6BF05AA99EB}" type="pres">
      <dgm:prSet presAssocID="{2EB8AA76-6F9F-440F-A725-91619840C908}" presName="rootText" presStyleLbl="node4" presStyleIdx="13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90AB725-FD81-4266-BB63-68CFD6E0DE1E}" type="pres">
      <dgm:prSet presAssocID="{2EB8AA76-6F9F-440F-A725-91619840C908}" presName="rootConnector" presStyleLbl="node4" presStyleIdx="13" presStyleCnt="30"/>
      <dgm:spPr/>
      <dgm:t>
        <a:bodyPr/>
        <a:lstStyle/>
        <a:p>
          <a:pPr rtl="1"/>
          <a:endParaRPr lang="he-IL"/>
        </a:p>
      </dgm:t>
    </dgm:pt>
    <dgm:pt modelId="{7C33422A-C8A6-44F3-9006-8A03348FCAB9}" type="pres">
      <dgm:prSet presAssocID="{2EB8AA76-6F9F-440F-A725-91619840C908}" presName="hierChild4" presStyleCnt="0"/>
      <dgm:spPr/>
      <dgm:t>
        <a:bodyPr/>
        <a:lstStyle/>
        <a:p>
          <a:pPr rtl="1"/>
          <a:endParaRPr lang="he-IL"/>
        </a:p>
      </dgm:t>
    </dgm:pt>
    <dgm:pt modelId="{F736890E-9FB8-4F90-91D1-EE21A4C0C920}" type="pres">
      <dgm:prSet presAssocID="{2EB8AA76-6F9F-440F-A725-91619840C908}" presName="hierChild5" presStyleCnt="0"/>
      <dgm:spPr/>
      <dgm:t>
        <a:bodyPr/>
        <a:lstStyle/>
        <a:p>
          <a:pPr rtl="1"/>
          <a:endParaRPr lang="he-IL"/>
        </a:p>
      </dgm:t>
    </dgm:pt>
    <dgm:pt modelId="{762EE63E-105D-46BE-B7F6-9C8888426685}" type="pres">
      <dgm:prSet presAssocID="{54F98D66-C4D1-40A7-BA2C-4F7CB43EF445}" presName="hierChild5" presStyleCnt="0"/>
      <dgm:spPr/>
      <dgm:t>
        <a:bodyPr/>
        <a:lstStyle/>
        <a:p>
          <a:pPr rtl="1"/>
          <a:endParaRPr lang="he-IL"/>
        </a:p>
      </dgm:t>
    </dgm:pt>
    <dgm:pt modelId="{5AD9A60D-FF87-4150-867C-33C96AA63BDE}" type="pres">
      <dgm:prSet presAssocID="{D51A60FD-DDAA-469F-AF70-D2646E9FB253}" presName="hierChild5" presStyleCnt="0"/>
      <dgm:spPr/>
      <dgm:t>
        <a:bodyPr/>
        <a:lstStyle/>
        <a:p>
          <a:pPr rtl="1"/>
          <a:endParaRPr lang="he-IL"/>
        </a:p>
      </dgm:t>
    </dgm:pt>
    <dgm:pt modelId="{7D8556D8-3829-4CE1-835E-2B9648F866AA}" type="pres">
      <dgm:prSet presAssocID="{E222BF85-FCD7-4C35-961A-4F97FD34A262}" presName="hierChild5" presStyleCnt="0"/>
      <dgm:spPr/>
      <dgm:t>
        <a:bodyPr/>
        <a:lstStyle/>
        <a:p>
          <a:pPr rtl="1"/>
          <a:endParaRPr lang="he-IL"/>
        </a:p>
      </dgm:t>
    </dgm:pt>
    <dgm:pt modelId="{93345221-4AB0-4AE3-A53A-A6C6064D71F0}" type="pres">
      <dgm:prSet presAssocID="{2D79844E-64C0-4B42-8F6C-C585D908EE17}" presName="Name37" presStyleLbl="parChTrans1D2" presStyleIdx="2" presStyleCnt="3"/>
      <dgm:spPr/>
      <dgm:t>
        <a:bodyPr/>
        <a:lstStyle/>
        <a:p>
          <a:pPr rtl="1"/>
          <a:endParaRPr lang="he-IL"/>
        </a:p>
      </dgm:t>
    </dgm:pt>
    <dgm:pt modelId="{A6B94C17-C47B-42BC-A50A-846CCD9C0DAF}" type="pres">
      <dgm:prSet presAssocID="{3741ECAA-4A22-4DB6-AFB9-7C950205A0AE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CDD5C03A-2D28-455C-B527-AF0987B20E70}" type="pres">
      <dgm:prSet presAssocID="{3741ECAA-4A22-4DB6-AFB9-7C950205A0AE}" presName="rootComposite" presStyleCnt="0"/>
      <dgm:spPr/>
      <dgm:t>
        <a:bodyPr/>
        <a:lstStyle/>
        <a:p>
          <a:pPr rtl="1"/>
          <a:endParaRPr lang="he-IL"/>
        </a:p>
      </dgm:t>
    </dgm:pt>
    <dgm:pt modelId="{510EDCD7-448E-481F-A85E-C0CC8295B5F1}" type="pres">
      <dgm:prSet presAssocID="{3741ECAA-4A22-4DB6-AFB9-7C950205A0A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773D6596-FDB3-42A0-BD24-E903A44810ED}" type="pres">
      <dgm:prSet presAssocID="{3741ECAA-4A22-4DB6-AFB9-7C950205A0AE}" presName="rootConnector" presStyleLbl="node2" presStyleIdx="2" presStyleCnt="3"/>
      <dgm:spPr/>
      <dgm:t>
        <a:bodyPr/>
        <a:lstStyle/>
        <a:p>
          <a:pPr rtl="1"/>
          <a:endParaRPr lang="he-IL"/>
        </a:p>
      </dgm:t>
    </dgm:pt>
    <dgm:pt modelId="{BA8F23C2-0F65-4E98-BC71-E68B3E2889AA}" type="pres">
      <dgm:prSet presAssocID="{3741ECAA-4A22-4DB6-AFB9-7C950205A0AE}" presName="hierChild4" presStyleCnt="0"/>
      <dgm:spPr/>
      <dgm:t>
        <a:bodyPr/>
        <a:lstStyle/>
        <a:p>
          <a:pPr rtl="1"/>
          <a:endParaRPr lang="he-IL"/>
        </a:p>
      </dgm:t>
    </dgm:pt>
    <dgm:pt modelId="{9E6D22F7-7394-4904-AA04-51FBAA6CD30A}" type="pres">
      <dgm:prSet presAssocID="{51153D22-1F3B-4881-B439-C5714218E892}" presName="Name37" presStyleLbl="parChTrans1D3" presStyleIdx="2" presStyleCnt="3"/>
      <dgm:spPr/>
      <dgm:t>
        <a:bodyPr/>
        <a:lstStyle/>
        <a:p>
          <a:pPr rtl="1"/>
          <a:endParaRPr lang="he-IL"/>
        </a:p>
      </dgm:t>
    </dgm:pt>
    <dgm:pt modelId="{775C5379-EA75-48D8-ACDE-B9C81A9C2E0A}" type="pres">
      <dgm:prSet presAssocID="{C6B0899E-A8CF-4F42-9FC4-CD0C5B225C5A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D940EB8D-CAB5-4508-B2B1-A3047F0C196D}" type="pres">
      <dgm:prSet presAssocID="{C6B0899E-A8CF-4F42-9FC4-CD0C5B225C5A}" presName="rootComposite" presStyleCnt="0"/>
      <dgm:spPr/>
      <dgm:t>
        <a:bodyPr/>
        <a:lstStyle/>
        <a:p>
          <a:pPr rtl="1"/>
          <a:endParaRPr lang="he-IL"/>
        </a:p>
      </dgm:t>
    </dgm:pt>
    <dgm:pt modelId="{C2EDCAEA-496A-49EE-ACE8-6B3AD9E47F1C}" type="pres">
      <dgm:prSet presAssocID="{C6B0899E-A8CF-4F42-9FC4-CD0C5B225C5A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992FB9D-AA1E-4819-98DA-447BD4BFF33A}" type="pres">
      <dgm:prSet presAssocID="{C6B0899E-A8CF-4F42-9FC4-CD0C5B225C5A}" presName="rootConnector" presStyleLbl="node3" presStyleIdx="2" presStyleCnt="3"/>
      <dgm:spPr/>
      <dgm:t>
        <a:bodyPr/>
        <a:lstStyle/>
        <a:p>
          <a:pPr rtl="1"/>
          <a:endParaRPr lang="he-IL"/>
        </a:p>
      </dgm:t>
    </dgm:pt>
    <dgm:pt modelId="{E353B271-5BD3-4692-B751-BF26757BC920}" type="pres">
      <dgm:prSet presAssocID="{C6B0899E-A8CF-4F42-9FC4-CD0C5B225C5A}" presName="hierChild4" presStyleCnt="0"/>
      <dgm:spPr/>
      <dgm:t>
        <a:bodyPr/>
        <a:lstStyle/>
        <a:p>
          <a:pPr rtl="1"/>
          <a:endParaRPr lang="he-IL"/>
        </a:p>
      </dgm:t>
    </dgm:pt>
    <dgm:pt modelId="{107B472A-07A6-47DF-A26E-0674FB5AA994}" type="pres">
      <dgm:prSet presAssocID="{14E360C1-28A7-434C-892F-CD2C75E58E22}" presName="Name37" presStyleLbl="parChTrans1D4" presStyleIdx="14" presStyleCnt="30"/>
      <dgm:spPr/>
      <dgm:t>
        <a:bodyPr/>
        <a:lstStyle/>
        <a:p>
          <a:pPr rtl="1"/>
          <a:endParaRPr lang="he-IL"/>
        </a:p>
      </dgm:t>
    </dgm:pt>
    <dgm:pt modelId="{B9BA89CD-EDAB-44FC-B232-B1D025EA7A44}" type="pres">
      <dgm:prSet presAssocID="{E3498DD9-B389-4075-87A8-A0B5E2A31828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B5E883D8-8380-4D9E-8B53-614D03DE6F5C}" type="pres">
      <dgm:prSet presAssocID="{E3498DD9-B389-4075-87A8-A0B5E2A31828}" presName="rootComposite" presStyleCnt="0"/>
      <dgm:spPr/>
      <dgm:t>
        <a:bodyPr/>
        <a:lstStyle/>
        <a:p>
          <a:pPr rtl="1"/>
          <a:endParaRPr lang="he-IL"/>
        </a:p>
      </dgm:t>
    </dgm:pt>
    <dgm:pt modelId="{0F778804-3D08-4134-8FCF-07A1CB9A03F7}" type="pres">
      <dgm:prSet presAssocID="{E3498DD9-B389-4075-87A8-A0B5E2A31828}" presName="rootText" presStyleLbl="node4" presStyleIdx="14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FF87B94F-54B5-4664-B696-9D0BB2C13C4D}" type="pres">
      <dgm:prSet presAssocID="{E3498DD9-B389-4075-87A8-A0B5E2A31828}" presName="rootConnector" presStyleLbl="node4" presStyleIdx="14" presStyleCnt="30"/>
      <dgm:spPr/>
      <dgm:t>
        <a:bodyPr/>
        <a:lstStyle/>
        <a:p>
          <a:pPr rtl="1"/>
          <a:endParaRPr lang="he-IL"/>
        </a:p>
      </dgm:t>
    </dgm:pt>
    <dgm:pt modelId="{BA2C5739-920D-4FCE-9C9F-662EDDFDDF3A}" type="pres">
      <dgm:prSet presAssocID="{E3498DD9-B389-4075-87A8-A0B5E2A31828}" presName="hierChild4" presStyleCnt="0"/>
      <dgm:spPr/>
      <dgm:t>
        <a:bodyPr/>
        <a:lstStyle/>
        <a:p>
          <a:pPr rtl="1"/>
          <a:endParaRPr lang="he-IL"/>
        </a:p>
      </dgm:t>
    </dgm:pt>
    <dgm:pt modelId="{8E4541B2-592E-43E6-8886-CA3A40D51938}" type="pres">
      <dgm:prSet presAssocID="{E2F7BE80-526B-4263-93DA-1652E841ACA7}" presName="Name37" presStyleLbl="parChTrans1D4" presStyleIdx="15" presStyleCnt="30"/>
      <dgm:spPr/>
      <dgm:t>
        <a:bodyPr/>
        <a:lstStyle/>
        <a:p>
          <a:pPr rtl="1"/>
          <a:endParaRPr lang="he-IL"/>
        </a:p>
      </dgm:t>
    </dgm:pt>
    <dgm:pt modelId="{40FC0224-BEE7-4005-B26C-A0F8AA779991}" type="pres">
      <dgm:prSet presAssocID="{0E0472E7-0075-40CD-855F-B79BDEC98293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92C03125-99E2-4942-A655-5901173F8D80}" type="pres">
      <dgm:prSet presAssocID="{0E0472E7-0075-40CD-855F-B79BDEC98293}" presName="rootComposite" presStyleCnt="0"/>
      <dgm:spPr/>
      <dgm:t>
        <a:bodyPr/>
        <a:lstStyle/>
        <a:p>
          <a:pPr rtl="1"/>
          <a:endParaRPr lang="he-IL"/>
        </a:p>
      </dgm:t>
    </dgm:pt>
    <dgm:pt modelId="{0A681D99-13AC-4756-BD12-1E2E974FF6CA}" type="pres">
      <dgm:prSet presAssocID="{0E0472E7-0075-40CD-855F-B79BDEC98293}" presName="rootText" presStyleLbl="node4" presStyleIdx="15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315D126-4D8D-4229-B011-4F4B3E218B57}" type="pres">
      <dgm:prSet presAssocID="{0E0472E7-0075-40CD-855F-B79BDEC98293}" presName="rootConnector" presStyleLbl="node4" presStyleIdx="15" presStyleCnt="30"/>
      <dgm:spPr/>
      <dgm:t>
        <a:bodyPr/>
        <a:lstStyle/>
        <a:p>
          <a:pPr rtl="1"/>
          <a:endParaRPr lang="he-IL"/>
        </a:p>
      </dgm:t>
    </dgm:pt>
    <dgm:pt modelId="{9A724DB0-FB31-492C-AFBB-0121BCEA0BEF}" type="pres">
      <dgm:prSet presAssocID="{0E0472E7-0075-40CD-855F-B79BDEC98293}" presName="hierChild4" presStyleCnt="0"/>
      <dgm:spPr/>
      <dgm:t>
        <a:bodyPr/>
        <a:lstStyle/>
        <a:p>
          <a:pPr rtl="1"/>
          <a:endParaRPr lang="he-IL"/>
        </a:p>
      </dgm:t>
    </dgm:pt>
    <dgm:pt modelId="{68608407-331A-4410-95CC-0CBBA73AD7A0}" type="pres">
      <dgm:prSet presAssocID="{CC5CED2C-5E57-4C32-817A-8C472D032683}" presName="Name37" presStyleLbl="parChTrans1D4" presStyleIdx="16" presStyleCnt="30"/>
      <dgm:spPr/>
      <dgm:t>
        <a:bodyPr/>
        <a:lstStyle/>
        <a:p>
          <a:pPr rtl="1"/>
          <a:endParaRPr lang="he-IL"/>
        </a:p>
      </dgm:t>
    </dgm:pt>
    <dgm:pt modelId="{B1E9FAC9-F6E4-40F6-B29F-7758F60F05C1}" type="pres">
      <dgm:prSet presAssocID="{F857FB18-B6FC-4501-8F54-3B3F95A5417B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8F3C8024-A9B9-415A-9406-C59CA8E08208}" type="pres">
      <dgm:prSet presAssocID="{F857FB18-B6FC-4501-8F54-3B3F95A5417B}" presName="rootComposite" presStyleCnt="0"/>
      <dgm:spPr/>
      <dgm:t>
        <a:bodyPr/>
        <a:lstStyle/>
        <a:p>
          <a:pPr rtl="1"/>
          <a:endParaRPr lang="he-IL"/>
        </a:p>
      </dgm:t>
    </dgm:pt>
    <dgm:pt modelId="{D3553CE3-0512-47FF-83A9-A906D55EDF62}" type="pres">
      <dgm:prSet presAssocID="{F857FB18-B6FC-4501-8F54-3B3F95A5417B}" presName="rootText" presStyleLbl="node4" presStyleIdx="16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32C8572-2745-4513-8C29-22B32F87F982}" type="pres">
      <dgm:prSet presAssocID="{F857FB18-B6FC-4501-8F54-3B3F95A5417B}" presName="rootConnector" presStyleLbl="node4" presStyleIdx="16" presStyleCnt="30"/>
      <dgm:spPr/>
      <dgm:t>
        <a:bodyPr/>
        <a:lstStyle/>
        <a:p>
          <a:pPr rtl="1"/>
          <a:endParaRPr lang="he-IL"/>
        </a:p>
      </dgm:t>
    </dgm:pt>
    <dgm:pt modelId="{515C31CD-DECA-4C5A-A8A6-91E7C1E79C7C}" type="pres">
      <dgm:prSet presAssocID="{F857FB18-B6FC-4501-8F54-3B3F95A5417B}" presName="hierChild4" presStyleCnt="0"/>
      <dgm:spPr/>
      <dgm:t>
        <a:bodyPr/>
        <a:lstStyle/>
        <a:p>
          <a:pPr rtl="1"/>
          <a:endParaRPr lang="he-IL"/>
        </a:p>
      </dgm:t>
    </dgm:pt>
    <dgm:pt modelId="{F62F2313-12AB-4B26-9CD7-3B534EEFD58C}" type="pres">
      <dgm:prSet presAssocID="{AD492264-F81C-4862-A898-68E5F2C22DB8}" presName="Name37" presStyleLbl="parChTrans1D4" presStyleIdx="17" presStyleCnt="30"/>
      <dgm:spPr/>
      <dgm:t>
        <a:bodyPr/>
        <a:lstStyle/>
        <a:p>
          <a:pPr rtl="1"/>
          <a:endParaRPr lang="he-IL"/>
        </a:p>
      </dgm:t>
    </dgm:pt>
    <dgm:pt modelId="{C7CC57C0-817B-4776-8896-FBC9F6F507DE}" type="pres">
      <dgm:prSet presAssocID="{A2AA600B-3215-49D5-B793-0AAC02257889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6DE21FFD-986F-4FCF-AAAD-E3CB48056531}" type="pres">
      <dgm:prSet presAssocID="{A2AA600B-3215-49D5-B793-0AAC02257889}" presName="rootComposite" presStyleCnt="0"/>
      <dgm:spPr/>
      <dgm:t>
        <a:bodyPr/>
        <a:lstStyle/>
        <a:p>
          <a:pPr rtl="1"/>
          <a:endParaRPr lang="he-IL"/>
        </a:p>
      </dgm:t>
    </dgm:pt>
    <dgm:pt modelId="{1EC5C05D-0E35-4711-97B0-A6F0CEBEE63F}" type="pres">
      <dgm:prSet presAssocID="{A2AA600B-3215-49D5-B793-0AAC02257889}" presName="rootText" presStyleLbl="node4" presStyleIdx="17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10AADD5-9DEC-484C-AC0E-848AE4F5FE85}" type="pres">
      <dgm:prSet presAssocID="{A2AA600B-3215-49D5-B793-0AAC02257889}" presName="rootConnector" presStyleLbl="node4" presStyleIdx="17" presStyleCnt="30"/>
      <dgm:spPr/>
      <dgm:t>
        <a:bodyPr/>
        <a:lstStyle/>
        <a:p>
          <a:pPr rtl="1"/>
          <a:endParaRPr lang="he-IL"/>
        </a:p>
      </dgm:t>
    </dgm:pt>
    <dgm:pt modelId="{9E1D6C2E-E988-41AC-9A8A-3AE5E3FD6610}" type="pres">
      <dgm:prSet presAssocID="{A2AA600B-3215-49D5-B793-0AAC02257889}" presName="hierChild4" presStyleCnt="0"/>
      <dgm:spPr/>
      <dgm:t>
        <a:bodyPr/>
        <a:lstStyle/>
        <a:p>
          <a:pPr rtl="1"/>
          <a:endParaRPr lang="he-IL"/>
        </a:p>
      </dgm:t>
    </dgm:pt>
    <dgm:pt modelId="{23C09153-1D12-4E40-8B23-3F0066F810EA}" type="pres">
      <dgm:prSet presAssocID="{A2AA600B-3215-49D5-B793-0AAC02257889}" presName="hierChild5" presStyleCnt="0"/>
      <dgm:spPr/>
      <dgm:t>
        <a:bodyPr/>
        <a:lstStyle/>
        <a:p>
          <a:pPr rtl="1"/>
          <a:endParaRPr lang="he-IL"/>
        </a:p>
      </dgm:t>
    </dgm:pt>
    <dgm:pt modelId="{80EAF075-DE90-4F0C-93A3-1D1E1EB5466C}" type="pres">
      <dgm:prSet presAssocID="{8D02B2D6-8A1F-41A8-BCF4-0A0469036FC0}" presName="Name37" presStyleLbl="parChTrans1D4" presStyleIdx="18" presStyleCnt="30"/>
      <dgm:spPr/>
      <dgm:t>
        <a:bodyPr/>
        <a:lstStyle/>
        <a:p>
          <a:pPr rtl="1"/>
          <a:endParaRPr lang="he-IL"/>
        </a:p>
      </dgm:t>
    </dgm:pt>
    <dgm:pt modelId="{7CE98D88-365A-4BCD-9939-003C172DE83B}" type="pres">
      <dgm:prSet presAssocID="{800CC413-4ABB-44F6-AF30-077B78179060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F5B150CA-D3B1-4C4C-B9AB-C447CBEDC93C}" type="pres">
      <dgm:prSet presAssocID="{800CC413-4ABB-44F6-AF30-077B78179060}" presName="rootComposite" presStyleCnt="0"/>
      <dgm:spPr/>
      <dgm:t>
        <a:bodyPr/>
        <a:lstStyle/>
        <a:p>
          <a:pPr rtl="1"/>
          <a:endParaRPr lang="he-IL"/>
        </a:p>
      </dgm:t>
    </dgm:pt>
    <dgm:pt modelId="{55839C92-C3C0-4AC9-B559-7A9A72D59148}" type="pres">
      <dgm:prSet presAssocID="{800CC413-4ABB-44F6-AF30-077B78179060}" presName="rootText" presStyleLbl="node4" presStyleIdx="18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DE0B71F-3899-4C2D-AC6D-41802B146DBD}" type="pres">
      <dgm:prSet presAssocID="{800CC413-4ABB-44F6-AF30-077B78179060}" presName="rootConnector" presStyleLbl="node4" presStyleIdx="18" presStyleCnt="30"/>
      <dgm:spPr/>
      <dgm:t>
        <a:bodyPr/>
        <a:lstStyle/>
        <a:p>
          <a:pPr rtl="1"/>
          <a:endParaRPr lang="he-IL"/>
        </a:p>
      </dgm:t>
    </dgm:pt>
    <dgm:pt modelId="{96489588-83E9-4F2B-9D1D-F9E0741BB737}" type="pres">
      <dgm:prSet presAssocID="{800CC413-4ABB-44F6-AF30-077B78179060}" presName="hierChild4" presStyleCnt="0"/>
      <dgm:spPr/>
      <dgm:t>
        <a:bodyPr/>
        <a:lstStyle/>
        <a:p>
          <a:pPr rtl="1"/>
          <a:endParaRPr lang="he-IL"/>
        </a:p>
      </dgm:t>
    </dgm:pt>
    <dgm:pt modelId="{3C80C2EC-CA47-49DB-8894-97E9890E33DD}" type="pres">
      <dgm:prSet presAssocID="{800CC413-4ABB-44F6-AF30-077B78179060}" presName="hierChild5" presStyleCnt="0"/>
      <dgm:spPr/>
      <dgm:t>
        <a:bodyPr/>
        <a:lstStyle/>
        <a:p>
          <a:pPr rtl="1"/>
          <a:endParaRPr lang="he-IL"/>
        </a:p>
      </dgm:t>
    </dgm:pt>
    <dgm:pt modelId="{B6BED3DC-BBEF-4F1A-9A8D-16DC8F6EE325}" type="pres">
      <dgm:prSet presAssocID="{F857FB18-B6FC-4501-8F54-3B3F95A5417B}" presName="hierChild5" presStyleCnt="0"/>
      <dgm:spPr/>
      <dgm:t>
        <a:bodyPr/>
        <a:lstStyle/>
        <a:p>
          <a:pPr rtl="1"/>
          <a:endParaRPr lang="he-IL"/>
        </a:p>
      </dgm:t>
    </dgm:pt>
    <dgm:pt modelId="{3C7693C6-417C-4E73-B38B-45C48C560C04}" type="pres">
      <dgm:prSet presAssocID="{368D6B25-C0BE-4003-A68B-9EC512165B94}" presName="Name37" presStyleLbl="parChTrans1D4" presStyleIdx="19" presStyleCnt="30"/>
      <dgm:spPr/>
      <dgm:t>
        <a:bodyPr/>
        <a:lstStyle/>
        <a:p>
          <a:pPr rtl="1"/>
          <a:endParaRPr lang="he-IL"/>
        </a:p>
      </dgm:t>
    </dgm:pt>
    <dgm:pt modelId="{0DE70D07-845E-4BD9-9DFA-BAB6C124A76F}" type="pres">
      <dgm:prSet presAssocID="{EF7C0741-19AF-4945-BC19-DE28D3DC7938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C2A86E2A-0370-4217-89E4-F2BE0C1049B9}" type="pres">
      <dgm:prSet presAssocID="{EF7C0741-19AF-4945-BC19-DE28D3DC7938}" presName="rootComposite" presStyleCnt="0"/>
      <dgm:spPr/>
      <dgm:t>
        <a:bodyPr/>
        <a:lstStyle/>
        <a:p>
          <a:pPr rtl="1"/>
          <a:endParaRPr lang="he-IL"/>
        </a:p>
      </dgm:t>
    </dgm:pt>
    <dgm:pt modelId="{7A1580A1-80BD-4084-AED6-283E972D78B5}" type="pres">
      <dgm:prSet presAssocID="{EF7C0741-19AF-4945-BC19-DE28D3DC7938}" presName="rootText" presStyleLbl="node4" presStyleIdx="19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85AF8AA-5A29-4ABB-8AC6-C14E97106250}" type="pres">
      <dgm:prSet presAssocID="{EF7C0741-19AF-4945-BC19-DE28D3DC7938}" presName="rootConnector" presStyleLbl="node4" presStyleIdx="19" presStyleCnt="30"/>
      <dgm:spPr/>
      <dgm:t>
        <a:bodyPr/>
        <a:lstStyle/>
        <a:p>
          <a:pPr rtl="1"/>
          <a:endParaRPr lang="he-IL"/>
        </a:p>
      </dgm:t>
    </dgm:pt>
    <dgm:pt modelId="{E7B6D896-4BE6-435D-90DB-421BD2DC39B4}" type="pres">
      <dgm:prSet presAssocID="{EF7C0741-19AF-4945-BC19-DE28D3DC7938}" presName="hierChild4" presStyleCnt="0"/>
      <dgm:spPr/>
      <dgm:t>
        <a:bodyPr/>
        <a:lstStyle/>
        <a:p>
          <a:pPr rtl="1"/>
          <a:endParaRPr lang="he-IL"/>
        </a:p>
      </dgm:t>
    </dgm:pt>
    <dgm:pt modelId="{624A0CD9-4B33-43A3-AE0E-55D496967334}" type="pres">
      <dgm:prSet presAssocID="{7878CD27-3909-4F51-8F23-9BF97FA9C2D4}" presName="Name37" presStyleLbl="parChTrans1D4" presStyleIdx="20" presStyleCnt="30"/>
      <dgm:spPr/>
      <dgm:t>
        <a:bodyPr/>
        <a:lstStyle/>
        <a:p>
          <a:pPr rtl="1"/>
          <a:endParaRPr lang="he-IL"/>
        </a:p>
      </dgm:t>
    </dgm:pt>
    <dgm:pt modelId="{95A4D85B-D347-4DE1-A0C3-9EFCF7E6A19B}" type="pres">
      <dgm:prSet presAssocID="{44BF726B-94C9-4384-B2F8-D424328336DF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039AA5E1-117C-4F62-95B6-821C92C5EEB0}" type="pres">
      <dgm:prSet presAssocID="{44BF726B-94C9-4384-B2F8-D424328336DF}" presName="rootComposite" presStyleCnt="0"/>
      <dgm:spPr/>
      <dgm:t>
        <a:bodyPr/>
        <a:lstStyle/>
        <a:p>
          <a:pPr rtl="1"/>
          <a:endParaRPr lang="he-IL"/>
        </a:p>
      </dgm:t>
    </dgm:pt>
    <dgm:pt modelId="{D8DC32CF-D8D4-4DD3-AF56-8E1BE7446B8C}" type="pres">
      <dgm:prSet presAssocID="{44BF726B-94C9-4384-B2F8-D424328336DF}" presName="rootText" presStyleLbl="node4" presStyleIdx="20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56F5D3B-ADE7-42E1-8091-81A8A669C704}" type="pres">
      <dgm:prSet presAssocID="{44BF726B-94C9-4384-B2F8-D424328336DF}" presName="rootConnector" presStyleLbl="node4" presStyleIdx="20" presStyleCnt="30"/>
      <dgm:spPr/>
      <dgm:t>
        <a:bodyPr/>
        <a:lstStyle/>
        <a:p>
          <a:pPr rtl="1"/>
          <a:endParaRPr lang="he-IL"/>
        </a:p>
      </dgm:t>
    </dgm:pt>
    <dgm:pt modelId="{66939FFD-A983-4964-9149-BC7056B75047}" type="pres">
      <dgm:prSet presAssocID="{44BF726B-94C9-4384-B2F8-D424328336DF}" presName="hierChild4" presStyleCnt="0"/>
      <dgm:spPr/>
      <dgm:t>
        <a:bodyPr/>
        <a:lstStyle/>
        <a:p>
          <a:pPr rtl="1"/>
          <a:endParaRPr lang="he-IL"/>
        </a:p>
      </dgm:t>
    </dgm:pt>
    <dgm:pt modelId="{EEBE4287-E47F-499C-89CA-8CA34F59D2D8}" type="pres">
      <dgm:prSet presAssocID="{44BF726B-94C9-4384-B2F8-D424328336DF}" presName="hierChild5" presStyleCnt="0"/>
      <dgm:spPr/>
      <dgm:t>
        <a:bodyPr/>
        <a:lstStyle/>
        <a:p>
          <a:pPr rtl="1"/>
          <a:endParaRPr lang="he-IL"/>
        </a:p>
      </dgm:t>
    </dgm:pt>
    <dgm:pt modelId="{F6355D3D-D8BD-4127-9F99-FD1B191E3161}" type="pres">
      <dgm:prSet presAssocID="{51BD74F5-366A-4378-898E-B206163B8FDA}" presName="Name37" presStyleLbl="parChTrans1D4" presStyleIdx="21" presStyleCnt="30"/>
      <dgm:spPr/>
      <dgm:t>
        <a:bodyPr/>
        <a:lstStyle/>
        <a:p>
          <a:pPr rtl="1"/>
          <a:endParaRPr lang="he-IL"/>
        </a:p>
      </dgm:t>
    </dgm:pt>
    <dgm:pt modelId="{EDA0B92D-EB69-4C96-9F62-7E0FC8E95061}" type="pres">
      <dgm:prSet presAssocID="{95086AB7-9458-495D-A6FE-18900BD5CF2A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9159A46B-6AC8-4AB9-BCC8-A1103BFBCC8D}" type="pres">
      <dgm:prSet presAssocID="{95086AB7-9458-495D-A6FE-18900BD5CF2A}" presName="rootComposite" presStyleCnt="0"/>
      <dgm:spPr/>
      <dgm:t>
        <a:bodyPr/>
        <a:lstStyle/>
        <a:p>
          <a:pPr rtl="1"/>
          <a:endParaRPr lang="he-IL"/>
        </a:p>
      </dgm:t>
    </dgm:pt>
    <dgm:pt modelId="{FCE3D945-B7BF-4953-B9E5-A3E7E5AC8068}" type="pres">
      <dgm:prSet presAssocID="{95086AB7-9458-495D-A6FE-18900BD5CF2A}" presName="rootText" presStyleLbl="node4" presStyleIdx="21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8D2B2BE-E424-4B0B-8F0A-0AD70D0DF3D1}" type="pres">
      <dgm:prSet presAssocID="{95086AB7-9458-495D-A6FE-18900BD5CF2A}" presName="rootConnector" presStyleLbl="node4" presStyleIdx="21" presStyleCnt="30"/>
      <dgm:spPr/>
      <dgm:t>
        <a:bodyPr/>
        <a:lstStyle/>
        <a:p>
          <a:pPr rtl="1"/>
          <a:endParaRPr lang="he-IL"/>
        </a:p>
      </dgm:t>
    </dgm:pt>
    <dgm:pt modelId="{F6A6EF5A-AC20-409E-A592-CFEB512D6B8D}" type="pres">
      <dgm:prSet presAssocID="{95086AB7-9458-495D-A6FE-18900BD5CF2A}" presName="hierChild4" presStyleCnt="0"/>
      <dgm:spPr/>
      <dgm:t>
        <a:bodyPr/>
        <a:lstStyle/>
        <a:p>
          <a:pPr rtl="1"/>
          <a:endParaRPr lang="he-IL"/>
        </a:p>
      </dgm:t>
    </dgm:pt>
    <dgm:pt modelId="{0DE56345-27BB-4150-9026-2072E6E25176}" type="pres">
      <dgm:prSet presAssocID="{95086AB7-9458-495D-A6FE-18900BD5CF2A}" presName="hierChild5" presStyleCnt="0"/>
      <dgm:spPr/>
      <dgm:t>
        <a:bodyPr/>
        <a:lstStyle/>
        <a:p>
          <a:pPr rtl="1"/>
          <a:endParaRPr lang="he-IL"/>
        </a:p>
      </dgm:t>
    </dgm:pt>
    <dgm:pt modelId="{D1DCC601-99F2-4DB5-AE3E-DE7FC15E10C5}" type="pres">
      <dgm:prSet presAssocID="{16D4C96D-F251-4171-B5D1-374DAE634602}" presName="Name37" presStyleLbl="parChTrans1D4" presStyleIdx="22" presStyleCnt="30"/>
      <dgm:spPr/>
      <dgm:t>
        <a:bodyPr/>
        <a:lstStyle/>
        <a:p>
          <a:pPr rtl="1"/>
          <a:endParaRPr lang="he-IL"/>
        </a:p>
      </dgm:t>
    </dgm:pt>
    <dgm:pt modelId="{39DB5892-DE78-4A6B-90C0-E61268B43917}" type="pres">
      <dgm:prSet presAssocID="{9CD30643-33AA-4AA6-B436-FA31BA63EFCE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4628A10F-2A8F-4955-BD71-FF457ACA19AE}" type="pres">
      <dgm:prSet presAssocID="{9CD30643-33AA-4AA6-B436-FA31BA63EFCE}" presName="rootComposite" presStyleCnt="0"/>
      <dgm:spPr/>
      <dgm:t>
        <a:bodyPr/>
        <a:lstStyle/>
        <a:p>
          <a:pPr rtl="1"/>
          <a:endParaRPr lang="he-IL"/>
        </a:p>
      </dgm:t>
    </dgm:pt>
    <dgm:pt modelId="{614A231E-EC5A-4F36-A2E5-C549E687558F}" type="pres">
      <dgm:prSet presAssocID="{9CD30643-33AA-4AA6-B436-FA31BA63EFCE}" presName="rootText" presStyleLbl="node4" presStyleIdx="22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F5EE743C-AB95-4BB0-B963-F1FFABCEBF03}" type="pres">
      <dgm:prSet presAssocID="{9CD30643-33AA-4AA6-B436-FA31BA63EFCE}" presName="rootConnector" presStyleLbl="node4" presStyleIdx="22" presStyleCnt="30"/>
      <dgm:spPr/>
      <dgm:t>
        <a:bodyPr/>
        <a:lstStyle/>
        <a:p>
          <a:pPr rtl="1"/>
          <a:endParaRPr lang="he-IL"/>
        </a:p>
      </dgm:t>
    </dgm:pt>
    <dgm:pt modelId="{067C842B-B5F3-4FC9-AE35-2FFAC86C5C29}" type="pres">
      <dgm:prSet presAssocID="{9CD30643-33AA-4AA6-B436-FA31BA63EFCE}" presName="hierChild4" presStyleCnt="0"/>
      <dgm:spPr/>
      <dgm:t>
        <a:bodyPr/>
        <a:lstStyle/>
        <a:p>
          <a:pPr rtl="1"/>
          <a:endParaRPr lang="he-IL"/>
        </a:p>
      </dgm:t>
    </dgm:pt>
    <dgm:pt modelId="{F02B937B-78DB-4DBC-A5E3-BD328E0B251C}" type="pres">
      <dgm:prSet presAssocID="{9CD30643-33AA-4AA6-B436-FA31BA63EFCE}" presName="hierChild5" presStyleCnt="0"/>
      <dgm:spPr/>
      <dgm:t>
        <a:bodyPr/>
        <a:lstStyle/>
        <a:p>
          <a:pPr rtl="1"/>
          <a:endParaRPr lang="he-IL"/>
        </a:p>
      </dgm:t>
    </dgm:pt>
    <dgm:pt modelId="{CEDD8E54-859D-40AB-9B15-E2C77522DF33}" type="pres">
      <dgm:prSet presAssocID="{EF7C0741-19AF-4945-BC19-DE28D3DC7938}" presName="hierChild5" presStyleCnt="0"/>
      <dgm:spPr/>
      <dgm:t>
        <a:bodyPr/>
        <a:lstStyle/>
        <a:p>
          <a:pPr rtl="1"/>
          <a:endParaRPr lang="he-IL"/>
        </a:p>
      </dgm:t>
    </dgm:pt>
    <dgm:pt modelId="{69EC6379-E5D2-4EA9-A3C1-62AF278AEE5B}" type="pres">
      <dgm:prSet presAssocID="{0E0472E7-0075-40CD-855F-B79BDEC98293}" presName="hierChild5" presStyleCnt="0"/>
      <dgm:spPr/>
      <dgm:t>
        <a:bodyPr/>
        <a:lstStyle/>
        <a:p>
          <a:pPr rtl="1"/>
          <a:endParaRPr lang="he-IL"/>
        </a:p>
      </dgm:t>
    </dgm:pt>
    <dgm:pt modelId="{5A6CA142-F616-466B-B6DB-3B7DDEB1E159}" type="pres">
      <dgm:prSet presAssocID="{E3498DD9-B389-4075-87A8-A0B5E2A31828}" presName="hierChild5" presStyleCnt="0"/>
      <dgm:spPr/>
      <dgm:t>
        <a:bodyPr/>
        <a:lstStyle/>
        <a:p>
          <a:pPr rtl="1"/>
          <a:endParaRPr lang="he-IL"/>
        </a:p>
      </dgm:t>
    </dgm:pt>
    <dgm:pt modelId="{6D671216-5226-4268-AFE3-78FFC3FF1579}" type="pres">
      <dgm:prSet presAssocID="{701DFD6D-763C-4E12-8B1B-869149C7B9A3}" presName="Name37" presStyleLbl="parChTrans1D4" presStyleIdx="23" presStyleCnt="30"/>
      <dgm:spPr/>
      <dgm:t>
        <a:bodyPr/>
        <a:lstStyle/>
        <a:p>
          <a:pPr rtl="1"/>
          <a:endParaRPr lang="he-IL"/>
        </a:p>
      </dgm:t>
    </dgm:pt>
    <dgm:pt modelId="{80B0C583-2BEF-4E03-BBC4-E93D29F17174}" type="pres">
      <dgm:prSet presAssocID="{3109C5FB-08BA-430F-8D9A-4165A0701053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3DE4AA9B-9AC1-4B70-93E4-E26DE158BE8E}" type="pres">
      <dgm:prSet presAssocID="{3109C5FB-08BA-430F-8D9A-4165A0701053}" presName="rootComposite" presStyleCnt="0"/>
      <dgm:spPr/>
      <dgm:t>
        <a:bodyPr/>
        <a:lstStyle/>
        <a:p>
          <a:pPr rtl="1"/>
          <a:endParaRPr lang="he-IL"/>
        </a:p>
      </dgm:t>
    </dgm:pt>
    <dgm:pt modelId="{76E085AB-AF35-4916-94CB-E63316A84F16}" type="pres">
      <dgm:prSet presAssocID="{3109C5FB-08BA-430F-8D9A-4165A0701053}" presName="rootText" presStyleLbl="node4" presStyleIdx="23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80A5ECB-B655-4B5D-956D-BFC66B0534B3}" type="pres">
      <dgm:prSet presAssocID="{3109C5FB-08BA-430F-8D9A-4165A0701053}" presName="rootConnector" presStyleLbl="node4" presStyleIdx="23" presStyleCnt="30"/>
      <dgm:spPr/>
      <dgm:t>
        <a:bodyPr/>
        <a:lstStyle/>
        <a:p>
          <a:pPr rtl="1"/>
          <a:endParaRPr lang="he-IL"/>
        </a:p>
      </dgm:t>
    </dgm:pt>
    <dgm:pt modelId="{A0C88C62-DE92-42C8-82CD-BB271189F733}" type="pres">
      <dgm:prSet presAssocID="{3109C5FB-08BA-430F-8D9A-4165A0701053}" presName="hierChild4" presStyleCnt="0"/>
      <dgm:spPr/>
      <dgm:t>
        <a:bodyPr/>
        <a:lstStyle/>
        <a:p>
          <a:pPr rtl="1"/>
          <a:endParaRPr lang="he-IL"/>
        </a:p>
      </dgm:t>
    </dgm:pt>
    <dgm:pt modelId="{6ADAE6D3-2D79-4BF0-BFD9-0A87377B9D59}" type="pres">
      <dgm:prSet presAssocID="{F291B9A7-203F-4355-B4A3-33C0A1616BEB}" presName="Name37" presStyleLbl="parChTrans1D4" presStyleIdx="24" presStyleCnt="30"/>
      <dgm:spPr/>
      <dgm:t>
        <a:bodyPr/>
        <a:lstStyle/>
        <a:p>
          <a:pPr rtl="1"/>
          <a:endParaRPr lang="he-IL"/>
        </a:p>
      </dgm:t>
    </dgm:pt>
    <dgm:pt modelId="{2D583029-0E31-4B84-AB52-A709D41A4091}" type="pres">
      <dgm:prSet presAssocID="{489DD921-C47C-42CC-92B2-51B8EB54CFF8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6F287D82-76F7-4ADA-8C13-B36D8634C19C}" type="pres">
      <dgm:prSet presAssocID="{489DD921-C47C-42CC-92B2-51B8EB54CFF8}" presName="rootComposite" presStyleCnt="0"/>
      <dgm:spPr/>
      <dgm:t>
        <a:bodyPr/>
        <a:lstStyle/>
        <a:p>
          <a:pPr rtl="1"/>
          <a:endParaRPr lang="he-IL"/>
        </a:p>
      </dgm:t>
    </dgm:pt>
    <dgm:pt modelId="{C6218718-C900-4A4A-B611-752A4F47CE5D}" type="pres">
      <dgm:prSet presAssocID="{489DD921-C47C-42CC-92B2-51B8EB54CFF8}" presName="rootText" presStyleLbl="node4" presStyleIdx="24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1683AB8-C5CA-4AC3-8187-37CA54B39281}" type="pres">
      <dgm:prSet presAssocID="{489DD921-C47C-42CC-92B2-51B8EB54CFF8}" presName="rootConnector" presStyleLbl="node4" presStyleIdx="24" presStyleCnt="30"/>
      <dgm:spPr/>
      <dgm:t>
        <a:bodyPr/>
        <a:lstStyle/>
        <a:p>
          <a:pPr rtl="1"/>
          <a:endParaRPr lang="he-IL"/>
        </a:p>
      </dgm:t>
    </dgm:pt>
    <dgm:pt modelId="{B3230E59-2722-4FD7-8FF5-2D691F9F00DE}" type="pres">
      <dgm:prSet presAssocID="{489DD921-C47C-42CC-92B2-51B8EB54CFF8}" presName="hierChild4" presStyleCnt="0"/>
      <dgm:spPr/>
      <dgm:t>
        <a:bodyPr/>
        <a:lstStyle/>
        <a:p>
          <a:pPr rtl="1"/>
          <a:endParaRPr lang="he-IL"/>
        </a:p>
      </dgm:t>
    </dgm:pt>
    <dgm:pt modelId="{0443B461-B765-4832-95CE-5588D19560ED}" type="pres">
      <dgm:prSet presAssocID="{1999F2BC-8F76-4AE3-8419-5DBCF48C8AE9}" presName="Name37" presStyleLbl="parChTrans1D4" presStyleIdx="25" presStyleCnt="30"/>
      <dgm:spPr/>
      <dgm:t>
        <a:bodyPr/>
        <a:lstStyle/>
        <a:p>
          <a:pPr rtl="1"/>
          <a:endParaRPr lang="he-IL"/>
        </a:p>
      </dgm:t>
    </dgm:pt>
    <dgm:pt modelId="{761168E3-2A12-4919-94AD-26EDEAD82434}" type="pres">
      <dgm:prSet presAssocID="{3A6BB2BF-B3F1-46E7-B932-78D975E5420A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423D5C26-8E45-4D27-BFFE-1FE123EED7EC}" type="pres">
      <dgm:prSet presAssocID="{3A6BB2BF-B3F1-46E7-B932-78D975E5420A}" presName="rootComposite" presStyleCnt="0"/>
      <dgm:spPr/>
      <dgm:t>
        <a:bodyPr/>
        <a:lstStyle/>
        <a:p>
          <a:pPr rtl="1"/>
          <a:endParaRPr lang="he-IL"/>
        </a:p>
      </dgm:t>
    </dgm:pt>
    <dgm:pt modelId="{46AB423A-95BE-489A-9751-6CBB327F9EA8}" type="pres">
      <dgm:prSet presAssocID="{3A6BB2BF-B3F1-46E7-B932-78D975E5420A}" presName="rootText" presStyleLbl="node4" presStyleIdx="25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05828F8-F70C-42CE-80D8-62F284EFDF67}" type="pres">
      <dgm:prSet presAssocID="{3A6BB2BF-B3F1-46E7-B932-78D975E5420A}" presName="rootConnector" presStyleLbl="node4" presStyleIdx="25" presStyleCnt="30"/>
      <dgm:spPr/>
      <dgm:t>
        <a:bodyPr/>
        <a:lstStyle/>
        <a:p>
          <a:pPr rtl="1"/>
          <a:endParaRPr lang="he-IL"/>
        </a:p>
      </dgm:t>
    </dgm:pt>
    <dgm:pt modelId="{614ECA6C-E16E-46A4-9A9D-57FFA4114753}" type="pres">
      <dgm:prSet presAssocID="{3A6BB2BF-B3F1-46E7-B932-78D975E5420A}" presName="hierChild4" presStyleCnt="0"/>
      <dgm:spPr/>
      <dgm:t>
        <a:bodyPr/>
        <a:lstStyle/>
        <a:p>
          <a:pPr rtl="1"/>
          <a:endParaRPr lang="he-IL"/>
        </a:p>
      </dgm:t>
    </dgm:pt>
    <dgm:pt modelId="{03465CF2-4B2D-432D-8B9E-FC1D4B62DEC3}" type="pres">
      <dgm:prSet presAssocID="{3A6BB2BF-B3F1-46E7-B932-78D975E5420A}" presName="hierChild5" presStyleCnt="0"/>
      <dgm:spPr/>
      <dgm:t>
        <a:bodyPr/>
        <a:lstStyle/>
        <a:p>
          <a:pPr rtl="1"/>
          <a:endParaRPr lang="he-IL"/>
        </a:p>
      </dgm:t>
    </dgm:pt>
    <dgm:pt modelId="{4A2C2BD4-E54B-4FEC-A8A6-F244A1131001}" type="pres">
      <dgm:prSet presAssocID="{65BAC987-D16B-4A2C-A918-EEFDE270DAC8}" presName="Name37" presStyleLbl="parChTrans1D4" presStyleIdx="26" presStyleCnt="30"/>
      <dgm:spPr/>
      <dgm:t>
        <a:bodyPr/>
        <a:lstStyle/>
        <a:p>
          <a:pPr rtl="1"/>
          <a:endParaRPr lang="he-IL"/>
        </a:p>
      </dgm:t>
    </dgm:pt>
    <dgm:pt modelId="{034917F5-BF80-4A1C-9730-9868B047E76D}" type="pres">
      <dgm:prSet presAssocID="{10CBC592-3B6F-4FD5-8819-14BA47A9A1C9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292A3535-9847-4CE3-B1A0-BD964BCFB20A}" type="pres">
      <dgm:prSet presAssocID="{10CBC592-3B6F-4FD5-8819-14BA47A9A1C9}" presName="rootComposite" presStyleCnt="0"/>
      <dgm:spPr/>
      <dgm:t>
        <a:bodyPr/>
        <a:lstStyle/>
        <a:p>
          <a:pPr rtl="1"/>
          <a:endParaRPr lang="he-IL"/>
        </a:p>
      </dgm:t>
    </dgm:pt>
    <dgm:pt modelId="{181126D4-3CD3-45FA-8808-E51EAAF322B2}" type="pres">
      <dgm:prSet presAssocID="{10CBC592-3B6F-4FD5-8819-14BA47A9A1C9}" presName="rootText" presStyleLbl="node4" presStyleIdx="26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391D508-B14B-4720-969D-E96F327244F1}" type="pres">
      <dgm:prSet presAssocID="{10CBC592-3B6F-4FD5-8819-14BA47A9A1C9}" presName="rootConnector" presStyleLbl="node4" presStyleIdx="26" presStyleCnt="30"/>
      <dgm:spPr/>
      <dgm:t>
        <a:bodyPr/>
        <a:lstStyle/>
        <a:p>
          <a:pPr rtl="1"/>
          <a:endParaRPr lang="he-IL"/>
        </a:p>
      </dgm:t>
    </dgm:pt>
    <dgm:pt modelId="{D36150E0-4413-4548-B13E-4E26289E7800}" type="pres">
      <dgm:prSet presAssocID="{10CBC592-3B6F-4FD5-8819-14BA47A9A1C9}" presName="hierChild4" presStyleCnt="0"/>
      <dgm:spPr/>
      <dgm:t>
        <a:bodyPr/>
        <a:lstStyle/>
        <a:p>
          <a:pPr rtl="1"/>
          <a:endParaRPr lang="he-IL"/>
        </a:p>
      </dgm:t>
    </dgm:pt>
    <dgm:pt modelId="{21CB562C-D484-4329-BAD2-40A7234905BA}" type="pres">
      <dgm:prSet presAssocID="{6317A9EA-792B-434C-84D4-43D2512714AA}" presName="Name37" presStyleLbl="parChTrans1D4" presStyleIdx="27" presStyleCnt="30"/>
      <dgm:spPr/>
      <dgm:t>
        <a:bodyPr/>
        <a:lstStyle/>
        <a:p>
          <a:pPr rtl="1"/>
          <a:endParaRPr lang="he-IL"/>
        </a:p>
      </dgm:t>
    </dgm:pt>
    <dgm:pt modelId="{1F88134C-194E-4839-94EE-DAAC25FF2DF7}" type="pres">
      <dgm:prSet presAssocID="{C34D9823-915C-4A13-ACCD-D69507CAD4B2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EFF4B6C3-D1E6-485B-95B6-9F9B5A84874B}" type="pres">
      <dgm:prSet presAssocID="{C34D9823-915C-4A13-ACCD-D69507CAD4B2}" presName="rootComposite" presStyleCnt="0"/>
      <dgm:spPr/>
      <dgm:t>
        <a:bodyPr/>
        <a:lstStyle/>
        <a:p>
          <a:pPr rtl="1"/>
          <a:endParaRPr lang="he-IL"/>
        </a:p>
      </dgm:t>
    </dgm:pt>
    <dgm:pt modelId="{646756B3-9D24-4F39-8D55-4034B55FD5D3}" type="pres">
      <dgm:prSet presAssocID="{C34D9823-915C-4A13-ACCD-D69507CAD4B2}" presName="rootText" presStyleLbl="node4" presStyleIdx="27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EA22C681-CB9B-465F-943E-C31C03E677CF}" type="pres">
      <dgm:prSet presAssocID="{C34D9823-915C-4A13-ACCD-D69507CAD4B2}" presName="rootConnector" presStyleLbl="node4" presStyleIdx="27" presStyleCnt="30"/>
      <dgm:spPr/>
      <dgm:t>
        <a:bodyPr/>
        <a:lstStyle/>
        <a:p>
          <a:pPr rtl="1"/>
          <a:endParaRPr lang="he-IL"/>
        </a:p>
      </dgm:t>
    </dgm:pt>
    <dgm:pt modelId="{59D9F7EF-8300-4BD0-A068-96C9574AD140}" type="pres">
      <dgm:prSet presAssocID="{C34D9823-915C-4A13-ACCD-D69507CAD4B2}" presName="hierChild4" presStyleCnt="0"/>
      <dgm:spPr/>
      <dgm:t>
        <a:bodyPr/>
        <a:lstStyle/>
        <a:p>
          <a:pPr rtl="1"/>
          <a:endParaRPr lang="he-IL"/>
        </a:p>
      </dgm:t>
    </dgm:pt>
    <dgm:pt modelId="{7E034FC4-B90D-480E-B467-FB8B7870C14B}" type="pres">
      <dgm:prSet presAssocID="{C34D9823-915C-4A13-ACCD-D69507CAD4B2}" presName="hierChild5" presStyleCnt="0"/>
      <dgm:spPr/>
      <dgm:t>
        <a:bodyPr/>
        <a:lstStyle/>
        <a:p>
          <a:pPr rtl="1"/>
          <a:endParaRPr lang="he-IL"/>
        </a:p>
      </dgm:t>
    </dgm:pt>
    <dgm:pt modelId="{F84FB9AF-49BF-4804-A430-C478E985CFB2}" type="pres">
      <dgm:prSet presAssocID="{CD07104B-4A61-4A2F-BA58-1D52196BB389}" presName="Name37" presStyleLbl="parChTrans1D4" presStyleIdx="28" presStyleCnt="30"/>
      <dgm:spPr/>
      <dgm:t>
        <a:bodyPr/>
        <a:lstStyle/>
        <a:p>
          <a:pPr rtl="1"/>
          <a:endParaRPr lang="he-IL"/>
        </a:p>
      </dgm:t>
    </dgm:pt>
    <dgm:pt modelId="{D43F4D7B-CFB1-494C-BC19-84D6387532DF}" type="pres">
      <dgm:prSet presAssocID="{D7D9CD04-6A75-483B-86E1-1AB198DBFFD4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BCD80235-E3C3-48F0-8CD0-CCFAE45263B4}" type="pres">
      <dgm:prSet presAssocID="{D7D9CD04-6A75-483B-86E1-1AB198DBFFD4}" presName="rootComposite" presStyleCnt="0"/>
      <dgm:spPr/>
      <dgm:t>
        <a:bodyPr/>
        <a:lstStyle/>
        <a:p>
          <a:pPr rtl="1"/>
          <a:endParaRPr lang="he-IL"/>
        </a:p>
      </dgm:t>
    </dgm:pt>
    <dgm:pt modelId="{A21DB125-056F-43A9-8011-DC9A1E5C2935}" type="pres">
      <dgm:prSet presAssocID="{D7D9CD04-6A75-483B-86E1-1AB198DBFFD4}" presName="rootText" presStyleLbl="node4" presStyleIdx="28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D8F3928A-4DAE-4277-9FA8-BD6D4D350C40}" type="pres">
      <dgm:prSet presAssocID="{D7D9CD04-6A75-483B-86E1-1AB198DBFFD4}" presName="rootConnector" presStyleLbl="node4" presStyleIdx="28" presStyleCnt="30"/>
      <dgm:spPr/>
      <dgm:t>
        <a:bodyPr/>
        <a:lstStyle/>
        <a:p>
          <a:pPr rtl="1"/>
          <a:endParaRPr lang="he-IL"/>
        </a:p>
      </dgm:t>
    </dgm:pt>
    <dgm:pt modelId="{2186010E-2482-46E1-9F56-6333A4ECCBDB}" type="pres">
      <dgm:prSet presAssocID="{D7D9CD04-6A75-483B-86E1-1AB198DBFFD4}" presName="hierChild4" presStyleCnt="0"/>
      <dgm:spPr/>
      <dgm:t>
        <a:bodyPr/>
        <a:lstStyle/>
        <a:p>
          <a:pPr rtl="1"/>
          <a:endParaRPr lang="he-IL"/>
        </a:p>
      </dgm:t>
    </dgm:pt>
    <dgm:pt modelId="{ACAB713B-72EE-4E19-ABC4-179FF9706328}" type="pres">
      <dgm:prSet presAssocID="{D7D9CD04-6A75-483B-86E1-1AB198DBFFD4}" presName="hierChild5" presStyleCnt="0"/>
      <dgm:spPr/>
      <dgm:t>
        <a:bodyPr/>
        <a:lstStyle/>
        <a:p>
          <a:pPr rtl="1"/>
          <a:endParaRPr lang="he-IL"/>
        </a:p>
      </dgm:t>
    </dgm:pt>
    <dgm:pt modelId="{78A578FA-BE64-42A6-A77E-AD3B36A8AE67}" type="pres">
      <dgm:prSet presAssocID="{1E47A5B3-ED8D-4A86-B24B-6B341F40BD04}" presName="Name37" presStyleLbl="parChTrans1D4" presStyleIdx="29" presStyleCnt="30"/>
      <dgm:spPr/>
      <dgm:t>
        <a:bodyPr/>
        <a:lstStyle/>
        <a:p>
          <a:pPr rtl="1"/>
          <a:endParaRPr lang="he-IL"/>
        </a:p>
      </dgm:t>
    </dgm:pt>
    <dgm:pt modelId="{ABF80E48-350E-426F-9DD3-8FEFC29AFD6D}" type="pres">
      <dgm:prSet presAssocID="{D7A0B819-3B61-4089-ACAF-8403040AED4E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D9335A44-9330-469A-BCAE-D8A0930C94C5}" type="pres">
      <dgm:prSet presAssocID="{D7A0B819-3B61-4089-ACAF-8403040AED4E}" presName="rootComposite" presStyleCnt="0"/>
      <dgm:spPr/>
      <dgm:t>
        <a:bodyPr/>
        <a:lstStyle/>
        <a:p>
          <a:pPr rtl="1"/>
          <a:endParaRPr lang="he-IL"/>
        </a:p>
      </dgm:t>
    </dgm:pt>
    <dgm:pt modelId="{B0F8CE85-FF59-4EBD-AB9E-57E1AF0A2AD0}" type="pres">
      <dgm:prSet presAssocID="{D7A0B819-3B61-4089-ACAF-8403040AED4E}" presName="rootText" presStyleLbl="node4" presStyleIdx="29" presStyleCnt="3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5B6A03B5-FC66-4BFD-AA32-0A67BF6AF492}" type="pres">
      <dgm:prSet presAssocID="{D7A0B819-3B61-4089-ACAF-8403040AED4E}" presName="rootConnector" presStyleLbl="node4" presStyleIdx="29" presStyleCnt="30"/>
      <dgm:spPr/>
      <dgm:t>
        <a:bodyPr/>
        <a:lstStyle/>
        <a:p>
          <a:pPr rtl="1"/>
          <a:endParaRPr lang="he-IL"/>
        </a:p>
      </dgm:t>
    </dgm:pt>
    <dgm:pt modelId="{DBA6056C-4E4D-4DA0-A1E9-49AD43078369}" type="pres">
      <dgm:prSet presAssocID="{D7A0B819-3B61-4089-ACAF-8403040AED4E}" presName="hierChild4" presStyleCnt="0"/>
      <dgm:spPr/>
      <dgm:t>
        <a:bodyPr/>
        <a:lstStyle/>
        <a:p>
          <a:pPr rtl="1"/>
          <a:endParaRPr lang="he-IL"/>
        </a:p>
      </dgm:t>
    </dgm:pt>
    <dgm:pt modelId="{9A72AE55-78CF-4C7A-A402-1A441A570C44}" type="pres">
      <dgm:prSet presAssocID="{D7A0B819-3B61-4089-ACAF-8403040AED4E}" presName="hierChild5" presStyleCnt="0"/>
      <dgm:spPr/>
      <dgm:t>
        <a:bodyPr/>
        <a:lstStyle/>
        <a:p>
          <a:pPr rtl="1"/>
          <a:endParaRPr lang="he-IL"/>
        </a:p>
      </dgm:t>
    </dgm:pt>
    <dgm:pt modelId="{AF8F455D-4075-4481-8DE2-2D02FCB830A5}" type="pres">
      <dgm:prSet presAssocID="{10CBC592-3B6F-4FD5-8819-14BA47A9A1C9}" presName="hierChild5" presStyleCnt="0"/>
      <dgm:spPr/>
      <dgm:t>
        <a:bodyPr/>
        <a:lstStyle/>
        <a:p>
          <a:pPr rtl="1"/>
          <a:endParaRPr lang="he-IL"/>
        </a:p>
      </dgm:t>
    </dgm:pt>
    <dgm:pt modelId="{9AB206FD-024E-4A3B-A51F-19E3080BFBE0}" type="pres">
      <dgm:prSet presAssocID="{489DD921-C47C-42CC-92B2-51B8EB54CFF8}" presName="hierChild5" presStyleCnt="0"/>
      <dgm:spPr/>
      <dgm:t>
        <a:bodyPr/>
        <a:lstStyle/>
        <a:p>
          <a:pPr rtl="1"/>
          <a:endParaRPr lang="he-IL"/>
        </a:p>
      </dgm:t>
    </dgm:pt>
    <dgm:pt modelId="{68E87E76-60E4-48F7-B729-544BB4694625}" type="pres">
      <dgm:prSet presAssocID="{3109C5FB-08BA-430F-8D9A-4165A0701053}" presName="hierChild5" presStyleCnt="0"/>
      <dgm:spPr/>
      <dgm:t>
        <a:bodyPr/>
        <a:lstStyle/>
        <a:p>
          <a:pPr rtl="1"/>
          <a:endParaRPr lang="he-IL"/>
        </a:p>
      </dgm:t>
    </dgm:pt>
    <dgm:pt modelId="{6E02BAFD-070E-47D9-88AD-303692FFD618}" type="pres">
      <dgm:prSet presAssocID="{C6B0899E-A8CF-4F42-9FC4-CD0C5B225C5A}" presName="hierChild5" presStyleCnt="0"/>
      <dgm:spPr/>
      <dgm:t>
        <a:bodyPr/>
        <a:lstStyle/>
        <a:p>
          <a:pPr rtl="1"/>
          <a:endParaRPr lang="he-IL"/>
        </a:p>
      </dgm:t>
    </dgm:pt>
    <dgm:pt modelId="{93C1DEAC-B477-418D-83DE-3C68AD697A3E}" type="pres">
      <dgm:prSet presAssocID="{3741ECAA-4A22-4DB6-AFB9-7C950205A0AE}" presName="hierChild5" presStyleCnt="0"/>
      <dgm:spPr/>
      <dgm:t>
        <a:bodyPr/>
        <a:lstStyle/>
        <a:p>
          <a:pPr rtl="1"/>
          <a:endParaRPr lang="he-IL"/>
        </a:p>
      </dgm:t>
    </dgm:pt>
    <dgm:pt modelId="{C3F7B52A-7CF5-44DC-A491-5BEDE3DC8D3A}" type="pres">
      <dgm:prSet presAssocID="{83E6A5A4-8102-42AA-B578-19D9A95F57E1}" presName="hierChild3" presStyleCnt="0"/>
      <dgm:spPr/>
      <dgm:t>
        <a:bodyPr/>
        <a:lstStyle/>
        <a:p>
          <a:pPr rtl="1"/>
          <a:endParaRPr lang="he-IL"/>
        </a:p>
      </dgm:t>
    </dgm:pt>
  </dgm:ptLst>
  <dgm:cxnLst>
    <dgm:cxn modelId="{E0396040-D41D-4F62-9A4E-E8CB9A1052F0}" type="presOf" srcId="{2FCA597B-86F7-45C8-9E1B-4CB81DB34CA4}" destId="{280A7971-0BF8-486E-A4D9-088B86011F8E}" srcOrd="0" destOrd="0" presId="urn:microsoft.com/office/officeart/2005/8/layout/orgChart1"/>
    <dgm:cxn modelId="{92009DA5-8C13-481E-9CBD-A24665A64875}" type="presOf" srcId="{C6B0899E-A8CF-4F42-9FC4-CD0C5B225C5A}" destId="{C2EDCAEA-496A-49EE-ACE8-6B3AD9E47F1C}" srcOrd="0" destOrd="0" presId="urn:microsoft.com/office/officeart/2005/8/layout/orgChart1"/>
    <dgm:cxn modelId="{126F5ACB-2164-4AC8-9569-806173F8B91D}" srcId="{EF7C0741-19AF-4945-BC19-DE28D3DC7938}" destId="{9CD30643-33AA-4AA6-B436-FA31BA63EFCE}" srcOrd="2" destOrd="0" parTransId="{16D4C96D-F251-4171-B5D1-374DAE634602}" sibTransId="{11D73C97-E2DA-4841-BC06-D1A449B879E6}"/>
    <dgm:cxn modelId="{9928350E-D918-4518-AB42-3776FB7EC604}" type="presOf" srcId="{489DD921-C47C-42CC-92B2-51B8EB54CFF8}" destId="{C6218718-C900-4A4A-B611-752A4F47CE5D}" srcOrd="0" destOrd="0" presId="urn:microsoft.com/office/officeart/2005/8/layout/orgChart1"/>
    <dgm:cxn modelId="{29375BA3-DF1B-43B6-9F76-5FB6E47DEB62}" type="presOf" srcId="{BBCCC575-A281-4F28-AE3B-511F1173641C}" destId="{EBBD5333-4E62-40EB-8CD1-B7D8D0EE6190}" srcOrd="0" destOrd="0" presId="urn:microsoft.com/office/officeart/2005/8/layout/orgChart1"/>
    <dgm:cxn modelId="{02028588-17C8-4558-ADC2-DB712573B429}" type="presOf" srcId="{96E0C933-7BCB-4741-B007-B9ED7B964954}" destId="{2973A58E-B4CA-4A93-9E0C-78E28F257605}" srcOrd="0" destOrd="0" presId="urn:microsoft.com/office/officeart/2005/8/layout/orgChart1"/>
    <dgm:cxn modelId="{03D979EC-04BF-4B27-A12F-B14B1D27D542}" type="presOf" srcId="{54F98D66-C4D1-40A7-BA2C-4F7CB43EF445}" destId="{B2D9FA7E-76A2-4B35-BC8F-0A07408D21F9}" srcOrd="1" destOrd="0" presId="urn:microsoft.com/office/officeart/2005/8/layout/orgChart1"/>
    <dgm:cxn modelId="{1929D9EA-0FE5-4D5E-92A8-56974251E06B}" type="presOf" srcId="{F9F2239D-BC6C-4F66-8065-BEDB7D49D8A6}" destId="{C48646B6-38F9-41BF-89C7-D1EEB0E5402D}" srcOrd="0" destOrd="0" presId="urn:microsoft.com/office/officeart/2005/8/layout/orgChart1"/>
    <dgm:cxn modelId="{F154AE18-F4FF-4446-A201-666099B0A372}" type="presOf" srcId="{368D6B25-C0BE-4003-A68B-9EC512165B94}" destId="{3C7693C6-417C-4E73-B38B-45C48C560C04}" srcOrd="0" destOrd="0" presId="urn:microsoft.com/office/officeart/2005/8/layout/orgChart1"/>
    <dgm:cxn modelId="{1CBC7A73-1AE8-45A5-BDE5-51F8977368BF}" type="presOf" srcId="{44BF726B-94C9-4384-B2F8-D424328336DF}" destId="{D8DC32CF-D8D4-4DD3-AF56-8E1BE7446B8C}" srcOrd="0" destOrd="0" presId="urn:microsoft.com/office/officeart/2005/8/layout/orgChart1"/>
    <dgm:cxn modelId="{8F2EEFCB-8459-431F-BA8E-006D1288EB8A}" type="presOf" srcId="{489DD921-C47C-42CC-92B2-51B8EB54CFF8}" destId="{C1683AB8-C5CA-4AC3-8187-37CA54B39281}" srcOrd="1" destOrd="0" presId="urn:microsoft.com/office/officeart/2005/8/layout/orgChart1"/>
    <dgm:cxn modelId="{E3D51F84-F000-4641-BD31-C04A27C6BECC}" srcId="{D3575D39-7D24-4B4B-BA85-6ADF524867DF}" destId="{BBCCC575-A281-4F28-AE3B-511F1173641C}" srcOrd="1" destOrd="0" parTransId="{39FAB970-3422-4E3E-A340-7D12C5E9419E}" sibTransId="{29A588E3-C9CB-4A8D-BC22-8F596BACEB62}"/>
    <dgm:cxn modelId="{12E51179-D548-4F46-8740-438DD2C9C777}" type="presOf" srcId="{EF7C0741-19AF-4945-BC19-DE28D3DC7938}" destId="{685AF8AA-5A29-4ABB-8AC6-C14E97106250}" srcOrd="1" destOrd="0" presId="urn:microsoft.com/office/officeart/2005/8/layout/orgChart1"/>
    <dgm:cxn modelId="{B5BB6C15-A132-4FB1-91A2-C185D3EC48CA}" type="presOf" srcId="{E3498DD9-B389-4075-87A8-A0B5E2A31828}" destId="{0F778804-3D08-4134-8FCF-07A1CB9A03F7}" srcOrd="0" destOrd="0" presId="urn:microsoft.com/office/officeart/2005/8/layout/orgChart1"/>
    <dgm:cxn modelId="{F709B34D-E955-495C-925F-EFB20978F3E5}" type="presOf" srcId="{69F9CEA1-9D2C-4544-98FC-A951C18FF663}" destId="{EB7FAC5E-C7CA-4668-A44D-61B33988048F}" srcOrd="0" destOrd="0" presId="urn:microsoft.com/office/officeart/2005/8/layout/orgChart1"/>
    <dgm:cxn modelId="{1429A00F-DE2D-48D5-BA1F-B822053F0C49}" type="presOf" srcId="{65BAC987-D16B-4A2C-A918-EEFDE270DAC8}" destId="{4A2C2BD4-E54B-4FEC-A8A6-F244A1131001}" srcOrd="0" destOrd="0" presId="urn:microsoft.com/office/officeart/2005/8/layout/orgChart1"/>
    <dgm:cxn modelId="{453F54DF-6CAB-492F-BB9C-202A9C738A31}" type="presOf" srcId="{F857FB18-B6FC-4501-8F54-3B3F95A5417B}" destId="{D3553CE3-0512-47FF-83A9-A906D55EDF62}" srcOrd="0" destOrd="0" presId="urn:microsoft.com/office/officeart/2005/8/layout/orgChart1"/>
    <dgm:cxn modelId="{6E6C613A-563B-4001-9853-CE97FBA0036E}" srcId="{489DD921-C47C-42CC-92B2-51B8EB54CFF8}" destId="{3A6BB2BF-B3F1-46E7-B932-78D975E5420A}" srcOrd="0" destOrd="0" parTransId="{1999F2BC-8F76-4AE3-8419-5DBCF48C8AE9}" sibTransId="{77E8DB7A-6853-4F59-9D21-83829671E4A6}"/>
    <dgm:cxn modelId="{C429C7B2-CA51-4575-B1EE-DFFDF9C74798}" type="presOf" srcId="{9DFD6BEA-AE9D-4C13-A82C-092E57D13DBB}" destId="{B300061F-AEB9-484A-BE77-BBB5D4511845}" srcOrd="1" destOrd="0" presId="urn:microsoft.com/office/officeart/2005/8/layout/orgChart1"/>
    <dgm:cxn modelId="{6F912891-0CB1-41AD-B6B4-2D9B64A75638}" type="presOf" srcId="{D7A0B819-3B61-4089-ACAF-8403040AED4E}" destId="{5B6A03B5-FC66-4BFD-AA32-0A67BF6AF492}" srcOrd="1" destOrd="0" presId="urn:microsoft.com/office/officeart/2005/8/layout/orgChart1"/>
    <dgm:cxn modelId="{82BA915C-E652-4E02-A144-2F0968A67E26}" type="presOf" srcId="{E31BC047-3F15-4E91-9B95-64B0A3F429C9}" destId="{9A73616E-E3D9-44F6-83EE-99FAE60C52FD}" srcOrd="0" destOrd="0" presId="urn:microsoft.com/office/officeart/2005/8/layout/orgChart1"/>
    <dgm:cxn modelId="{4F588AD8-EA2B-492F-AA38-B4A7D4E50CE1}" srcId="{F857FB18-B6FC-4501-8F54-3B3F95A5417B}" destId="{800CC413-4ABB-44F6-AF30-077B78179060}" srcOrd="1" destOrd="0" parTransId="{8D02B2D6-8A1F-41A8-BCF4-0A0469036FC0}" sibTransId="{170AEA9E-FE7A-42F7-BA2A-CFBFF69F469B}"/>
    <dgm:cxn modelId="{47E676ED-CF63-4FA0-942A-133E83715A27}" type="presOf" srcId="{0E0472E7-0075-40CD-855F-B79BDEC98293}" destId="{0A681D99-13AC-4756-BD12-1E2E974FF6CA}" srcOrd="0" destOrd="0" presId="urn:microsoft.com/office/officeart/2005/8/layout/orgChart1"/>
    <dgm:cxn modelId="{3EE12FF3-2EF1-4A48-B833-6B6BCD27E5BC}" type="presOf" srcId="{3109C5FB-08BA-430F-8D9A-4165A0701053}" destId="{E80A5ECB-B655-4B5D-956D-BFC66B0534B3}" srcOrd="1" destOrd="0" presId="urn:microsoft.com/office/officeart/2005/8/layout/orgChart1"/>
    <dgm:cxn modelId="{31A0D6A2-76C0-486E-AE50-22F9AADC933A}" srcId="{F857FB18-B6FC-4501-8F54-3B3F95A5417B}" destId="{A2AA600B-3215-49D5-B793-0AAC02257889}" srcOrd="0" destOrd="0" parTransId="{AD492264-F81C-4862-A898-68E5F2C22DB8}" sibTransId="{06C2A4F1-FBEC-4239-846E-417BFA14B394}"/>
    <dgm:cxn modelId="{38C92FAA-356A-476C-9997-BB3D40A9FFD0}" srcId="{EF7C0741-19AF-4945-BC19-DE28D3DC7938}" destId="{95086AB7-9458-495D-A6FE-18900BD5CF2A}" srcOrd="1" destOrd="0" parTransId="{51BD74F5-366A-4378-898E-B206163B8FDA}" sibTransId="{7B2A1833-E1DC-4ABB-AA44-2837E645A3C4}"/>
    <dgm:cxn modelId="{B7589E07-4D2E-4E12-9D88-CF5CBFE91548}" type="presOf" srcId="{D7D9CD04-6A75-483B-86E1-1AB198DBFFD4}" destId="{A21DB125-056F-43A9-8011-DC9A1E5C2935}" srcOrd="0" destOrd="0" presId="urn:microsoft.com/office/officeart/2005/8/layout/orgChart1"/>
    <dgm:cxn modelId="{32C8B3CA-156C-4AB5-A9D4-3203267EE7C0}" srcId="{3109C5FB-08BA-430F-8D9A-4165A0701053}" destId="{489DD921-C47C-42CC-92B2-51B8EB54CFF8}" srcOrd="0" destOrd="0" parTransId="{F291B9A7-203F-4355-B4A3-33C0A1616BEB}" sibTransId="{4489FC07-C3FB-4D04-9441-A307F90552F8}"/>
    <dgm:cxn modelId="{05EFF00D-7991-4C47-876C-81D0FBE78257}" type="presOf" srcId="{83E6A5A4-8102-42AA-B578-19D9A95F57E1}" destId="{61358821-06C5-49E5-90EB-5A0D3E89893C}" srcOrd="1" destOrd="0" presId="urn:microsoft.com/office/officeart/2005/8/layout/orgChart1"/>
    <dgm:cxn modelId="{E7F53C89-EDD6-4E74-A8D5-B60442DAD3B9}" type="presOf" srcId="{95086AB7-9458-495D-A6FE-18900BD5CF2A}" destId="{FCE3D945-B7BF-4953-B9E5-A3E7E5AC8068}" srcOrd="0" destOrd="0" presId="urn:microsoft.com/office/officeart/2005/8/layout/orgChart1"/>
    <dgm:cxn modelId="{38DF5A31-DD56-46CB-99B2-84A6092D3166}" srcId="{E222BF85-FCD7-4C35-961A-4F97FD34A262}" destId="{D51A60FD-DDAA-469F-AF70-D2646E9FB253}" srcOrd="0" destOrd="0" parTransId="{5D2CAC3F-A786-4757-82EA-B420CD4661ED}" sibTransId="{A980F708-5364-4C26-B70C-FD3113C02FF0}"/>
    <dgm:cxn modelId="{33CE688D-8023-4837-BF24-45C92CF66293}" type="presOf" srcId="{F291B9A7-203F-4355-B4A3-33C0A1616BEB}" destId="{6ADAE6D3-2D79-4BF0-BFD9-0A87377B9D59}" srcOrd="0" destOrd="0" presId="urn:microsoft.com/office/officeart/2005/8/layout/orgChart1"/>
    <dgm:cxn modelId="{A12CE37B-CEA9-4508-BB42-521D07FB28D0}" type="presOf" srcId="{FF651F7E-148E-4337-8B0C-142D5ABFF64F}" destId="{5583B49C-D97B-4BAB-A31B-C4550C003401}" srcOrd="0" destOrd="0" presId="urn:microsoft.com/office/officeart/2005/8/layout/orgChart1"/>
    <dgm:cxn modelId="{19597B6B-4AE4-4B41-9459-B9EBF9C2D266}" type="presOf" srcId="{99E47FEB-1621-429E-9247-36FA40D947AB}" destId="{627EFB6D-1F76-49CF-ACB6-CD32BF71F686}" srcOrd="0" destOrd="0" presId="urn:microsoft.com/office/officeart/2005/8/layout/orgChart1"/>
    <dgm:cxn modelId="{A0A0A94D-358F-4DC1-B479-0566A5AA8AEF}" srcId="{54F98D66-C4D1-40A7-BA2C-4F7CB43EF445}" destId="{2EB8AA76-6F9F-440F-A725-91619840C908}" srcOrd="2" destOrd="0" parTransId="{2FCA597B-86F7-45C8-9E1B-4CB81DB34CA4}" sibTransId="{A06C38CB-CDF4-4A3F-9186-060686AE6E7F}"/>
    <dgm:cxn modelId="{D1FD055E-A756-42ED-8126-956D813FA7C8}" type="presOf" srcId="{AE139FCA-E9E7-4211-9832-C2D0B49D332B}" destId="{8626A670-7C76-4966-BA83-8C196C502713}" srcOrd="0" destOrd="0" presId="urn:microsoft.com/office/officeart/2005/8/layout/orgChart1"/>
    <dgm:cxn modelId="{549A1EA1-E1F7-43D2-9B0F-4CD36253F1F0}" srcId="{BBCCC575-A281-4F28-AE3B-511F1173641C}" destId="{B8AD79E1-A792-428B-AA60-C1C1B8323329}" srcOrd="0" destOrd="0" parTransId="{E9B40137-60EF-427B-B0F8-A1737B88BF52}" sibTransId="{E045F95C-6A4C-4904-860D-469EDFBE88C5}"/>
    <dgm:cxn modelId="{34B78C7E-9A0F-4C94-A0AA-7792F4556CF2}" type="presOf" srcId="{FF651F7E-148E-4337-8B0C-142D5ABFF64F}" destId="{379C8FAC-8E3D-4BCB-9141-408961567A00}" srcOrd="1" destOrd="0" presId="urn:microsoft.com/office/officeart/2005/8/layout/orgChart1"/>
    <dgm:cxn modelId="{D43E25A2-1875-4686-B7A7-100BD47FDFA7}" srcId="{54F98D66-C4D1-40A7-BA2C-4F7CB43EF445}" destId="{99E47FEB-1621-429E-9247-36FA40D947AB}" srcOrd="0" destOrd="0" parTransId="{3718C335-FD5A-4062-A65C-5E1CF4C0FF05}" sibTransId="{75097FAE-BA25-4A98-8507-919C294F56D5}"/>
    <dgm:cxn modelId="{D214E0CF-E57B-4064-ADB3-D88C6184A417}" type="presOf" srcId="{2EB8AA76-6F9F-440F-A725-91619840C908}" destId="{A90AB725-FD81-4266-BB63-68CFD6E0DE1E}" srcOrd="1" destOrd="0" presId="urn:microsoft.com/office/officeart/2005/8/layout/orgChart1"/>
    <dgm:cxn modelId="{E7DC4445-3306-4D79-9764-ACEA706C1DDC}" type="presOf" srcId="{51BD74F5-366A-4378-898E-B206163B8FDA}" destId="{F6355D3D-D8BD-4127-9F99-FD1B191E3161}" srcOrd="0" destOrd="0" presId="urn:microsoft.com/office/officeart/2005/8/layout/orgChart1"/>
    <dgm:cxn modelId="{59C2466C-CF9E-46DF-A11E-3C04E17C1943}" type="presOf" srcId="{0E0472E7-0075-40CD-855F-B79BDEC98293}" destId="{1315D126-4D8D-4229-B011-4F4B3E218B57}" srcOrd="1" destOrd="0" presId="urn:microsoft.com/office/officeart/2005/8/layout/orgChart1"/>
    <dgm:cxn modelId="{BD30E6C7-437B-4DEB-856E-57BB46A2FD5E}" type="presOf" srcId="{E2F7BE80-526B-4263-93DA-1652E841ACA7}" destId="{8E4541B2-592E-43E6-8886-CA3A40D51938}" srcOrd="0" destOrd="0" presId="urn:microsoft.com/office/officeart/2005/8/layout/orgChart1"/>
    <dgm:cxn modelId="{A2E6C04A-ECC2-4A0E-AE99-BEA164BFDB4C}" srcId="{0E0472E7-0075-40CD-855F-B79BDEC98293}" destId="{F857FB18-B6FC-4501-8F54-3B3F95A5417B}" srcOrd="0" destOrd="0" parTransId="{CC5CED2C-5E57-4C32-817A-8C472D032683}" sibTransId="{0F1774AD-035C-4A61-A3EA-E7F9C9802303}"/>
    <dgm:cxn modelId="{27A969BF-B766-4744-AA49-1D00BFC66218}" srcId="{10CBC592-3B6F-4FD5-8819-14BA47A9A1C9}" destId="{D7D9CD04-6A75-483B-86E1-1AB198DBFFD4}" srcOrd="1" destOrd="0" parTransId="{CD07104B-4A61-4A2F-BA58-1D52196BB389}" sibTransId="{60A848D9-6036-4DB6-93F5-CCD8C784CE06}"/>
    <dgm:cxn modelId="{9ED26D5B-25BF-4699-A4DC-690A17F7F51A}" type="presOf" srcId="{99E47FEB-1621-429E-9247-36FA40D947AB}" destId="{BC981510-BC3B-46FC-A691-D4C09504DA33}" srcOrd="1" destOrd="0" presId="urn:microsoft.com/office/officeart/2005/8/layout/orgChart1"/>
    <dgm:cxn modelId="{4B4726F0-BF38-42A9-811D-498E6A8A0AD4}" type="presOf" srcId="{51153D22-1F3B-4881-B439-C5714218E892}" destId="{9E6D22F7-7394-4904-AA04-51FBAA6CD30A}" srcOrd="0" destOrd="0" presId="urn:microsoft.com/office/officeart/2005/8/layout/orgChart1"/>
    <dgm:cxn modelId="{0A25C20B-26A7-44BA-984D-3C95DC14EC46}" type="presOf" srcId="{14E360C1-28A7-434C-892F-CD2C75E58E22}" destId="{107B472A-07A6-47DF-A26E-0674FB5AA994}" srcOrd="0" destOrd="0" presId="urn:microsoft.com/office/officeart/2005/8/layout/orgChart1"/>
    <dgm:cxn modelId="{329F4DE3-B110-45C3-8EDF-0B101771C522}" type="presOf" srcId="{94F48BEA-37F0-4374-82A0-6E9DF0A93282}" destId="{C6FE6054-A4DC-4FE1-8E1F-E0AFB1385C64}" srcOrd="0" destOrd="0" presId="urn:microsoft.com/office/officeart/2005/8/layout/orgChart1"/>
    <dgm:cxn modelId="{FDB64D85-1BD4-48B1-BC3D-302C79C3FA11}" srcId="{C9E1D2BD-E53D-4000-A5D8-EEAB6E9EDD52}" destId="{6EAAAD55-0336-4CC1-8A57-C1CB57D2F3C3}" srcOrd="1" destOrd="0" parTransId="{3260D69E-7355-4E11-87B7-BF6E11B1BDBA}" sibTransId="{8DDEDA9B-CCC1-4D7B-B4F3-661470074FE4}"/>
    <dgm:cxn modelId="{37567029-40CF-4CA1-A696-620AED205374}" type="presOf" srcId="{96E0C933-7BCB-4741-B007-B9ED7B964954}" destId="{420F0D3D-DF77-4BF3-A460-1493135883D2}" srcOrd="1" destOrd="0" presId="urn:microsoft.com/office/officeart/2005/8/layout/orgChart1"/>
    <dgm:cxn modelId="{502FD1B0-500A-4821-8387-C724E52904F9}" srcId="{83E6A5A4-8102-42AA-B578-19D9A95F57E1}" destId="{96E0C933-7BCB-4741-B007-B9ED7B964954}" srcOrd="0" destOrd="0" parTransId="{0F37179D-E814-4CAB-807D-E38DD0576989}" sibTransId="{C9BD46F8-154C-4E8B-B4DB-AC6F041B6B97}"/>
    <dgm:cxn modelId="{8E861864-9D4B-4298-A2B7-87A745983575}" type="presOf" srcId="{3F6B8E33-7B4B-42A2-82B2-8BBF539C785C}" destId="{0401DDFE-228B-48BB-94B4-A71403277DD5}" srcOrd="0" destOrd="0" presId="urn:microsoft.com/office/officeart/2005/8/layout/orgChart1"/>
    <dgm:cxn modelId="{26ED1923-452E-4ABD-990A-E4B063CBA59B}" type="presOf" srcId="{71E599D0-D576-4E9E-A348-04B7790427BC}" destId="{6EC81D2C-DA71-44A1-B106-13980A33AD29}" srcOrd="1" destOrd="0" presId="urn:microsoft.com/office/officeart/2005/8/layout/orgChart1"/>
    <dgm:cxn modelId="{5BA3D890-F3D3-401F-B646-2B37160DE812}" srcId="{94F48BEA-37F0-4374-82A0-6E9DF0A93282}" destId="{83E6A5A4-8102-42AA-B578-19D9A95F57E1}" srcOrd="0" destOrd="0" parTransId="{D8BB0122-CBA7-43F9-9F5A-C1155DCF0442}" sibTransId="{AF8FBF20-38CD-4D87-A1ED-B4085592D384}"/>
    <dgm:cxn modelId="{93163E54-34BA-4E89-9AAF-B531E6435123}" type="presOf" srcId="{3109C5FB-08BA-430F-8D9A-4165A0701053}" destId="{76E085AB-AF35-4916-94CB-E63316A84F16}" srcOrd="0" destOrd="0" presId="urn:microsoft.com/office/officeart/2005/8/layout/orgChart1"/>
    <dgm:cxn modelId="{E7BBE724-096C-4B2A-A896-ABDF1FF60394}" srcId="{0E0472E7-0075-40CD-855F-B79BDEC98293}" destId="{EF7C0741-19AF-4945-BC19-DE28D3DC7938}" srcOrd="1" destOrd="0" parTransId="{368D6B25-C0BE-4003-A68B-9EC512165B94}" sibTransId="{5207AFEF-0571-41FD-9155-BB32CE924DFB}"/>
    <dgm:cxn modelId="{ADFC78E3-E281-4BA1-8FA9-BB93726DAC8F}" srcId="{D3575D39-7D24-4B4B-BA85-6ADF524867DF}" destId="{C9E1D2BD-E53D-4000-A5D8-EEAB6E9EDD52}" srcOrd="0" destOrd="0" parTransId="{AAB0111A-B71D-46BD-BF2A-7EBC46A0CA37}" sibTransId="{C556ADC0-75B3-4605-B9F5-7421868D3D04}"/>
    <dgm:cxn modelId="{4466B306-A53F-4077-9948-E6711279C37F}" type="presOf" srcId="{E9B40137-60EF-427B-B0F8-A1737B88BF52}" destId="{CDF0753D-B4D8-4D39-BD7B-8BFDC7C9B1C5}" srcOrd="0" destOrd="0" presId="urn:microsoft.com/office/officeart/2005/8/layout/orgChart1"/>
    <dgm:cxn modelId="{AD6300DC-47C7-4A63-B714-004A5680755F}" type="presOf" srcId="{D7A0B819-3B61-4089-ACAF-8403040AED4E}" destId="{B0F8CE85-FF59-4EBD-AB9E-57E1AF0A2AD0}" srcOrd="0" destOrd="0" presId="urn:microsoft.com/office/officeart/2005/8/layout/orgChart1"/>
    <dgm:cxn modelId="{9CAA550D-07CF-4B34-A010-FBEBCB96B358}" type="presOf" srcId="{86F8D485-1938-40E5-A6A2-C56EA503496C}" destId="{297D0640-DF12-4E3D-8D0D-0AC20F39862F}" srcOrd="0" destOrd="0" presId="urn:microsoft.com/office/officeart/2005/8/layout/orgChart1"/>
    <dgm:cxn modelId="{D98F7B61-FF03-4B6A-BB05-C50F1F3033B5}" type="presOf" srcId="{C9E1D2BD-E53D-4000-A5D8-EEAB6E9EDD52}" destId="{13E41801-3945-41B0-9063-D96D0929C7AD}" srcOrd="0" destOrd="0" presId="urn:microsoft.com/office/officeart/2005/8/layout/orgChart1"/>
    <dgm:cxn modelId="{A1CE54DF-211F-452F-ADCA-86E15E878446}" type="presOf" srcId="{C9E1D2BD-E53D-4000-A5D8-EEAB6E9EDD52}" destId="{AA34D852-A450-44AF-9B2D-79DBC0CA93AD}" srcOrd="1" destOrd="0" presId="urn:microsoft.com/office/officeart/2005/8/layout/orgChart1"/>
    <dgm:cxn modelId="{3C1B0277-0AC5-4499-8851-404307FA3A8F}" type="presOf" srcId="{B59947B4-16BA-4980-9940-5EDDEB093AB3}" destId="{10EA55A7-BD3F-4DFD-AEFA-910CE9B28382}" srcOrd="0" destOrd="0" presId="urn:microsoft.com/office/officeart/2005/8/layout/orgChart1"/>
    <dgm:cxn modelId="{25FF87DC-F9D1-4002-A60E-228BB3A4FED4}" type="presOf" srcId="{E222BF85-FCD7-4C35-961A-4F97FD34A262}" destId="{5F6A3F80-599D-4FEB-8A5A-A7F016CC6D6C}" srcOrd="1" destOrd="0" presId="urn:microsoft.com/office/officeart/2005/8/layout/orgChart1"/>
    <dgm:cxn modelId="{EACE246F-BB4C-4AE1-B0D1-EEFBD3143CA5}" type="presOf" srcId="{3A6BB2BF-B3F1-46E7-B932-78D975E5420A}" destId="{46AB423A-95BE-489A-9751-6CBB327F9EA8}" srcOrd="0" destOrd="0" presId="urn:microsoft.com/office/officeart/2005/8/layout/orgChart1"/>
    <dgm:cxn modelId="{9375347C-3303-47EC-B8AC-E98CDA440E09}" srcId="{489DD921-C47C-42CC-92B2-51B8EB54CFF8}" destId="{10CBC592-3B6F-4FD5-8819-14BA47A9A1C9}" srcOrd="1" destOrd="0" parTransId="{65BAC987-D16B-4A2C-A918-EEFDE270DAC8}" sibTransId="{C992F701-40E2-4265-8C9D-176CAA130A9A}"/>
    <dgm:cxn modelId="{E2637290-1538-4F52-B528-06D1DA3B8FE8}" type="presOf" srcId="{701DFD6D-763C-4E12-8B1B-869149C7B9A3}" destId="{6D671216-5226-4268-AFE3-78FFC3FF1579}" srcOrd="0" destOrd="0" presId="urn:microsoft.com/office/officeart/2005/8/layout/orgChart1"/>
    <dgm:cxn modelId="{4049FCB8-59D8-40A4-9FA7-28B845E0186B}" type="presOf" srcId="{10CBC592-3B6F-4FD5-8819-14BA47A9A1C9}" destId="{181126D4-3CD3-45FA-8808-E51EAAF322B2}" srcOrd="0" destOrd="0" presId="urn:microsoft.com/office/officeart/2005/8/layout/orgChart1"/>
    <dgm:cxn modelId="{87CDAE9C-597F-44F1-B5FE-771F8190F82B}" type="presOf" srcId="{95086AB7-9458-495D-A6FE-18900BD5CF2A}" destId="{48D2B2BE-E424-4B0B-8F0A-0AD70D0DF3D1}" srcOrd="1" destOrd="0" presId="urn:microsoft.com/office/officeart/2005/8/layout/orgChart1"/>
    <dgm:cxn modelId="{279E91D4-7A75-4762-957F-5D276D492922}" srcId="{83E6A5A4-8102-42AA-B578-19D9A95F57E1}" destId="{3741ECAA-4A22-4DB6-AFB9-7C950205A0AE}" srcOrd="2" destOrd="0" parTransId="{2D79844E-64C0-4B42-8F6C-C585D908EE17}" sibTransId="{F09DABE1-D254-452C-A126-612078C3B25A}"/>
    <dgm:cxn modelId="{F8755299-3127-407F-B7D0-06168B455CD4}" type="presOf" srcId="{3F0B1B07-E7B5-4C6F-BF15-1538BCD08822}" destId="{A6E7F698-3712-402B-ADF0-459A5B07D3E9}" srcOrd="1" destOrd="0" presId="urn:microsoft.com/office/officeart/2005/8/layout/orgChart1"/>
    <dgm:cxn modelId="{275FF4E2-ACC2-44E3-B5C5-B8A441537667}" srcId="{C6B0899E-A8CF-4F42-9FC4-CD0C5B225C5A}" destId="{E3498DD9-B389-4075-87A8-A0B5E2A31828}" srcOrd="0" destOrd="0" parTransId="{14E360C1-28A7-434C-892F-CD2C75E58E22}" sibTransId="{32F136FD-4A3E-41F0-BEBC-ED5738C147F3}"/>
    <dgm:cxn modelId="{4B9AFD37-D1B3-4DBF-83E4-0DDF6137334B}" type="presOf" srcId="{95599FB9-3A95-4F26-BD9C-07B10BC8FF33}" destId="{12A0D12D-46F4-4082-8806-9B07C46B1035}" srcOrd="0" destOrd="0" presId="urn:microsoft.com/office/officeart/2005/8/layout/orgChart1"/>
    <dgm:cxn modelId="{C4880142-FB65-4A5A-9827-7CCD481DCBF3}" type="presOf" srcId="{7878CD27-3909-4F51-8F23-9BF97FA9C2D4}" destId="{624A0CD9-4B33-43A3-AE0E-55D496967334}" srcOrd="0" destOrd="0" presId="urn:microsoft.com/office/officeart/2005/8/layout/orgChart1"/>
    <dgm:cxn modelId="{030B6B1F-625A-4867-ADEA-6541B5CCC5E4}" srcId="{10CBC592-3B6F-4FD5-8819-14BA47A9A1C9}" destId="{D7A0B819-3B61-4089-ACAF-8403040AED4E}" srcOrd="2" destOrd="0" parTransId="{1E47A5B3-ED8D-4A86-B24B-6B341F40BD04}" sibTransId="{490A6F88-CB19-4077-AF83-7A936B5E5319}"/>
    <dgm:cxn modelId="{D943AFFA-DE9E-4B79-8BA9-3D29A0F74393}" type="presOf" srcId="{2D79844E-64C0-4B42-8F6C-C585D908EE17}" destId="{93345221-4AB0-4AE3-A53A-A6C6064D71F0}" srcOrd="0" destOrd="0" presId="urn:microsoft.com/office/officeart/2005/8/layout/orgChart1"/>
    <dgm:cxn modelId="{5F604C75-56C2-47B1-B980-8B7934A45A54}" type="presOf" srcId="{71E599D0-D576-4E9E-A348-04B7790427BC}" destId="{4830F33F-0149-4E2A-A8DB-474AD057D576}" srcOrd="0" destOrd="0" presId="urn:microsoft.com/office/officeart/2005/8/layout/orgChart1"/>
    <dgm:cxn modelId="{8F71CDB1-4E23-48C0-A8E4-22247A64B8E1}" type="presOf" srcId="{3FAF81A0-65E4-4291-88C4-3C31F0ED5E0E}" destId="{5712F083-5406-4B0A-AC24-463F13AC6209}" srcOrd="1" destOrd="0" presId="urn:microsoft.com/office/officeart/2005/8/layout/orgChart1"/>
    <dgm:cxn modelId="{6F939E43-D3B5-47FB-B2A1-97E9698DDF0D}" type="presOf" srcId="{83E6A5A4-8102-42AA-B578-19D9A95F57E1}" destId="{2DA7CB99-FC40-433C-84A2-50D4090DBEEF}" srcOrd="0" destOrd="0" presId="urn:microsoft.com/office/officeart/2005/8/layout/orgChart1"/>
    <dgm:cxn modelId="{3B5F0B20-45E1-45D3-8D51-23747FDBF208}" type="presOf" srcId="{D3575D39-7D24-4B4B-BA85-6ADF524867DF}" destId="{9BE34050-EF1E-41F2-A135-6AD9D2A2E444}" srcOrd="0" destOrd="0" presId="urn:microsoft.com/office/officeart/2005/8/layout/orgChart1"/>
    <dgm:cxn modelId="{BABAD3FD-B210-48E8-902A-B1CA69DA8D3D}" type="presOf" srcId="{54F98D66-C4D1-40A7-BA2C-4F7CB43EF445}" destId="{871E3F0E-EE0E-4A49-BFF4-912881A33405}" srcOrd="0" destOrd="0" presId="urn:microsoft.com/office/officeart/2005/8/layout/orgChart1"/>
    <dgm:cxn modelId="{AF0B9D04-72D0-43F8-B899-470C23ADAFD2}" type="presOf" srcId="{D51A60FD-DDAA-469F-AF70-D2646E9FB253}" destId="{5B5DE501-00EA-4C9E-BA1A-D5E1E72AAF98}" srcOrd="1" destOrd="0" presId="urn:microsoft.com/office/officeart/2005/8/layout/orgChart1"/>
    <dgm:cxn modelId="{FEBFAC6A-A75E-4520-8110-91B7C16EEA5F}" type="presOf" srcId="{3F0B1B07-E7B5-4C6F-BF15-1538BCD08822}" destId="{EAE2882B-916E-46C7-AB18-1308DE18F416}" srcOrd="0" destOrd="0" presId="urn:microsoft.com/office/officeart/2005/8/layout/orgChart1"/>
    <dgm:cxn modelId="{222D7E1A-60EF-4B8A-A0E4-A5D9816F3967}" type="presOf" srcId="{A2AA600B-3215-49D5-B793-0AAC02257889}" destId="{510AADD5-9DEC-484C-AC0E-848AE4F5FE85}" srcOrd="1" destOrd="0" presId="urn:microsoft.com/office/officeart/2005/8/layout/orgChart1"/>
    <dgm:cxn modelId="{E59888B1-6E58-49CC-B6EC-0216ACEF010A}" type="presOf" srcId="{1E47A5B3-ED8D-4A86-B24B-6B341F40BD04}" destId="{78A578FA-BE64-42A6-A77E-AD3B36A8AE67}" srcOrd="0" destOrd="0" presId="urn:microsoft.com/office/officeart/2005/8/layout/orgChart1"/>
    <dgm:cxn modelId="{98F026CB-8F71-4EB1-ADC5-7AC861932A80}" type="presOf" srcId="{3A6BB2BF-B3F1-46E7-B932-78D975E5420A}" destId="{A05828F8-F70C-42CE-80D8-62F284EFDF67}" srcOrd="1" destOrd="0" presId="urn:microsoft.com/office/officeart/2005/8/layout/orgChart1"/>
    <dgm:cxn modelId="{5501DF1B-61EE-4FA6-A065-ADF99464B85A}" srcId="{C9E1D2BD-E53D-4000-A5D8-EEAB6E9EDD52}" destId="{9DFD6BEA-AE9D-4C13-A82C-092E57D13DBB}" srcOrd="0" destOrd="0" parTransId="{86F8D485-1938-40E5-A6A2-C56EA503496C}" sibTransId="{8B04D6DB-DBDB-4B59-8E5B-09A49392A763}"/>
    <dgm:cxn modelId="{183BFFAA-2079-4793-A1E8-EB8C95C4816C}" srcId="{40AD2A32-7DD7-41FF-90F8-ED6102516CBC}" destId="{3F6B8E33-7B4B-42A2-82B2-8BBF539C785C}" srcOrd="0" destOrd="0" parTransId="{AE139FCA-E9E7-4211-9832-C2D0B49D332B}" sibTransId="{2423F2BE-67CA-403F-A976-6026D8BBA9F6}"/>
    <dgm:cxn modelId="{F8B87BE6-4175-4589-80EC-E1789463B616}" type="presOf" srcId="{0F37179D-E814-4CAB-807D-E38DD0576989}" destId="{BC3EDBE9-4CD2-4609-A6B6-4BA6B27377A1}" srcOrd="0" destOrd="0" presId="urn:microsoft.com/office/officeart/2005/8/layout/orgChart1"/>
    <dgm:cxn modelId="{5C225DC0-5D25-4DAA-B72D-E08E42033BE0}" type="presOf" srcId="{6317A9EA-792B-434C-84D4-43D2512714AA}" destId="{21CB562C-D484-4329-BAD2-40A7234905BA}" srcOrd="0" destOrd="0" presId="urn:microsoft.com/office/officeart/2005/8/layout/orgChart1"/>
    <dgm:cxn modelId="{8FF4143A-52B3-4669-9303-80A1AEAA303B}" type="presOf" srcId="{BBCCC575-A281-4F28-AE3B-511F1173641C}" destId="{8BF62D05-292B-4690-B4DA-CF030C300E2A}" srcOrd="1" destOrd="0" presId="urn:microsoft.com/office/officeart/2005/8/layout/orgChart1"/>
    <dgm:cxn modelId="{89452CF1-1909-48C8-8969-7E1E0482F795}" type="presOf" srcId="{16D4C96D-F251-4171-B5D1-374DAE634602}" destId="{D1DCC601-99F2-4DB5-AE3E-DE7FC15E10C5}" srcOrd="0" destOrd="0" presId="urn:microsoft.com/office/officeart/2005/8/layout/orgChart1"/>
    <dgm:cxn modelId="{42E538EF-D121-445F-8ACA-8D28F4F65E25}" type="presOf" srcId="{6EAAAD55-0336-4CC1-8A57-C1CB57D2F3C3}" destId="{5BC2D53D-82BB-43DD-8447-42090AA78410}" srcOrd="1" destOrd="0" presId="urn:microsoft.com/office/officeart/2005/8/layout/orgChart1"/>
    <dgm:cxn modelId="{47665C6C-1F56-4165-958B-A042A0572C7C}" type="presOf" srcId="{D51A60FD-DDAA-469F-AF70-D2646E9FB253}" destId="{FEBACDF2-6409-4DFE-91E3-408A9D6F0472}" srcOrd="0" destOrd="0" presId="urn:microsoft.com/office/officeart/2005/8/layout/orgChart1"/>
    <dgm:cxn modelId="{4DBC0603-EFEA-4174-BFA6-000C315670D0}" type="presOf" srcId="{800CC413-4ABB-44F6-AF30-077B78179060}" destId="{CDE0B71F-3899-4C2D-AC6D-41802B146DBD}" srcOrd="1" destOrd="0" presId="urn:microsoft.com/office/officeart/2005/8/layout/orgChart1"/>
    <dgm:cxn modelId="{72B41A43-DBB9-4707-BF52-F644C75C9E6F}" type="presOf" srcId="{9DFD6BEA-AE9D-4C13-A82C-092E57D13DBB}" destId="{5B4AC651-22E1-48E5-BA22-567E84E685A7}" srcOrd="0" destOrd="0" presId="urn:microsoft.com/office/officeart/2005/8/layout/orgChart1"/>
    <dgm:cxn modelId="{F8EA892B-274F-4D96-9DC9-94DF6006A3E4}" srcId="{C6B0899E-A8CF-4F42-9FC4-CD0C5B225C5A}" destId="{3109C5FB-08BA-430F-8D9A-4165A0701053}" srcOrd="1" destOrd="0" parTransId="{701DFD6D-763C-4E12-8B1B-869149C7B9A3}" sibTransId="{91F61A68-9C81-4762-9F8F-2B3224DEA25F}"/>
    <dgm:cxn modelId="{A901799F-81DC-49FD-9A6D-143BC9B7611B}" srcId="{83E6A5A4-8102-42AA-B578-19D9A95F57E1}" destId="{E222BF85-FCD7-4C35-961A-4F97FD34A262}" srcOrd="1" destOrd="0" parTransId="{E825699C-2122-432D-978F-1720212F5A3F}" sibTransId="{E7AC9FC4-6F6A-4E58-89E1-1C18ED128FB8}"/>
    <dgm:cxn modelId="{9F2F6FB6-3421-471A-BF5F-7A320AE894AD}" type="presOf" srcId="{40AD2A32-7DD7-41FF-90F8-ED6102516CBC}" destId="{99C7DE9A-1799-4010-8646-6F311070FC4F}" srcOrd="1" destOrd="0" presId="urn:microsoft.com/office/officeart/2005/8/layout/orgChart1"/>
    <dgm:cxn modelId="{DC785FE8-09E3-4035-9335-781C5761A492}" srcId="{D51A60FD-DDAA-469F-AF70-D2646E9FB253}" destId="{54F98D66-C4D1-40A7-BA2C-4F7CB43EF445}" srcOrd="1" destOrd="0" parTransId="{5025CA6B-1F24-4537-8184-30E9677C405D}" sibTransId="{0D939826-ACA5-498B-9334-B7A51F8B5E12}"/>
    <dgm:cxn modelId="{22CCBBC2-56CF-4A6E-BF8B-8CA8E00C15CA}" type="presOf" srcId="{C34D9823-915C-4A13-ACCD-D69507CAD4B2}" destId="{EA22C681-CB9B-465F-943E-C31C03E677CF}" srcOrd="1" destOrd="0" presId="urn:microsoft.com/office/officeart/2005/8/layout/orgChart1"/>
    <dgm:cxn modelId="{3951D92C-8833-4CBC-9984-CB49D614FD7A}" srcId="{96E0C933-7BCB-4741-B007-B9ED7B964954}" destId="{D3575D39-7D24-4B4B-BA85-6ADF524867DF}" srcOrd="0" destOrd="0" parTransId="{F9F2239D-BC6C-4F66-8065-BEDB7D49D8A6}" sibTransId="{3F2FA558-18C0-45EF-8F87-F0582C8114F8}"/>
    <dgm:cxn modelId="{C9BC0498-2DE4-4478-8741-DC700D240496}" type="presOf" srcId="{AD492264-F81C-4862-A898-68E5F2C22DB8}" destId="{F62F2313-12AB-4B26-9CD7-3B534EEFD58C}" srcOrd="0" destOrd="0" presId="urn:microsoft.com/office/officeart/2005/8/layout/orgChart1"/>
    <dgm:cxn modelId="{A91950C2-FCC3-4F67-B249-E994CF088B5B}" type="presOf" srcId="{D3575D39-7D24-4B4B-BA85-6ADF524867DF}" destId="{4A35A9E3-531E-42EC-9869-37616120F2A2}" srcOrd="1" destOrd="0" presId="urn:microsoft.com/office/officeart/2005/8/layout/orgChart1"/>
    <dgm:cxn modelId="{007DC6B0-41EF-43CF-B54D-78BDB44A3650}" type="presOf" srcId="{E3498DD9-B389-4075-87A8-A0B5E2A31828}" destId="{FF87B94F-54B5-4664-B696-9D0BB2C13C4D}" srcOrd="1" destOrd="0" presId="urn:microsoft.com/office/officeart/2005/8/layout/orgChart1"/>
    <dgm:cxn modelId="{CDBA772C-A372-4208-A597-B4C494633FA4}" type="presOf" srcId="{9CD30643-33AA-4AA6-B436-FA31BA63EFCE}" destId="{614A231E-EC5A-4F36-A2E5-C549E687558F}" srcOrd="0" destOrd="0" presId="urn:microsoft.com/office/officeart/2005/8/layout/orgChart1"/>
    <dgm:cxn modelId="{BB68D524-C723-4F4B-B6AB-3DE9BCAAB654}" type="presOf" srcId="{B8AD79E1-A792-428B-AA60-C1C1B8323329}" destId="{5144394C-E6E4-4377-9A25-84B9045D3564}" srcOrd="1" destOrd="0" presId="urn:microsoft.com/office/officeart/2005/8/layout/orgChart1"/>
    <dgm:cxn modelId="{4416FD18-0C17-4EA1-BB9B-398285F1D9F2}" type="presOf" srcId="{5025CA6B-1F24-4537-8184-30E9677C405D}" destId="{64F46A3C-61AE-40FF-BEC0-FCB571A32659}" srcOrd="0" destOrd="0" presId="urn:microsoft.com/office/officeart/2005/8/layout/orgChart1"/>
    <dgm:cxn modelId="{F6598FA7-5062-4B4C-9739-FB18A791F05B}" type="presOf" srcId="{6EAAAD55-0336-4CC1-8A57-C1CB57D2F3C3}" destId="{24992931-AD01-49E8-B68B-08300A3A0684}" srcOrd="0" destOrd="0" presId="urn:microsoft.com/office/officeart/2005/8/layout/orgChart1"/>
    <dgm:cxn modelId="{7EC85B29-0C2A-4C7B-B62F-CB19660F9D53}" srcId="{E3498DD9-B389-4075-87A8-A0B5E2A31828}" destId="{0E0472E7-0075-40CD-855F-B79BDEC98293}" srcOrd="0" destOrd="0" parTransId="{E2F7BE80-526B-4263-93DA-1652E841ACA7}" sibTransId="{3E1F4136-0227-4E27-8141-D2D354D1BEAD}"/>
    <dgm:cxn modelId="{741E2CF3-B1C8-4830-9A0A-19C31AA02250}" type="presOf" srcId="{40AD2A32-7DD7-41FF-90F8-ED6102516CBC}" destId="{CD94CC88-363F-4EE5-9C2C-12C77FAF8D4A}" srcOrd="0" destOrd="0" presId="urn:microsoft.com/office/officeart/2005/8/layout/orgChart1"/>
    <dgm:cxn modelId="{39EE48C5-8D20-43F8-A5F9-5E1A8B56785F}" srcId="{3741ECAA-4A22-4DB6-AFB9-7C950205A0AE}" destId="{C6B0899E-A8CF-4F42-9FC4-CD0C5B225C5A}" srcOrd="0" destOrd="0" parTransId="{51153D22-1F3B-4881-B439-C5714218E892}" sibTransId="{548B3227-95AF-4B62-8CE4-FE3599898F35}"/>
    <dgm:cxn modelId="{C5331C9F-C577-4297-8442-6D1D188660A9}" type="presOf" srcId="{F857FB18-B6FC-4501-8F54-3B3F95A5417B}" destId="{B32C8572-2745-4513-8C29-22B32F87F982}" srcOrd="1" destOrd="0" presId="urn:microsoft.com/office/officeart/2005/8/layout/orgChart1"/>
    <dgm:cxn modelId="{005DDA97-7778-4CE0-A020-56E6BC6C9168}" type="presOf" srcId="{3741ECAA-4A22-4DB6-AFB9-7C950205A0AE}" destId="{510EDCD7-448E-481F-A85E-C0CC8295B5F1}" srcOrd="0" destOrd="0" presId="urn:microsoft.com/office/officeart/2005/8/layout/orgChart1"/>
    <dgm:cxn modelId="{CB0F9A1C-D899-42E8-A72B-3081491A16B0}" type="presOf" srcId="{3260D69E-7355-4E11-87B7-BF6E11B1BDBA}" destId="{941BA172-1D19-49A3-92D3-E0E79A199684}" srcOrd="0" destOrd="0" presId="urn:microsoft.com/office/officeart/2005/8/layout/orgChart1"/>
    <dgm:cxn modelId="{5123B26F-9499-43DC-8E9F-5AE366AB333D}" type="presOf" srcId="{C34D9823-915C-4A13-ACCD-D69507CAD4B2}" destId="{646756B3-9D24-4F39-8D55-4034B55FD5D3}" srcOrd="0" destOrd="0" presId="urn:microsoft.com/office/officeart/2005/8/layout/orgChart1"/>
    <dgm:cxn modelId="{260AFFAE-0B43-4026-A027-CD209296E423}" srcId="{40AD2A32-7DD7-41FF-90F8-ED6102516CBC}" destId="{3F0B1B07-E7B5-4C6F-BF15-1538BCD08822}" srcOrd="1" destOrd="0" parTransId="{941DAC21-DDA0-4E71-B24E-3F32331489B4}" sibTransId="{AB462575-2F52-42EE-9216-52BF9D906630}"/>
    <dgm:cxn modelId="{65666711-0A3C-43F3-BEDA-B3781C729000}" type="presOf" srcId="{EF7C0741-19AF-4945-BC19-DE28D3DC7938}" destId="{7A1580A1-80BD-4084-AED6-283E972D78B5}" srcOrd="0" destOrd="0" presId="urn:microsoft.com/office/officeart/2005/8/layout/orgChart1"/>
    <dgm:cxn modelId="{96DA65FE-443E-45E4-8745-BF5981417D6A}" type="presOf" srcId="{2EB8AA76-6F9F-440F-A725-91619840C908}" destId="{85E13C0C-9537-4EBB-84B5-F6BF05AA99EB}" srcOrd="0" destOrd="0" presId="urn:microsoft.com/office/officeart/2005/8/layout/orgChart1"/>
    <dgm:cxn modelId="{D62941ED-B90C-4639-8B0F-4E74C4FC14B6}" type="presOf" srcId="{C6B0899E-A8CF-4F42-9FC4-CD0C5B225C5A}" destId="{4992FB9D-AA1E-4819-98DA-447BD4BFF33A}" srcOrd="1" destOrd="0" presId="urn:microsoft.com/office/officeart/2005/8/layout/orgChart1"/>
    <dgm:cxn modelId="{3B6F40E2-056B-4139-8A90-22C9718F1953}" type="presOf" srcId="{3FAF81A0-65E4-4291-88C4-3C31F0ED5E0E}" destId="{5683248A-E976-49D6-B980-773EE6771D66}" srcOrd="0" destOrd="0" presId="urn:microsoft.com/office/officeart/2005/8/layout/orgChart1"/>
    <dgm:cxn modelId="{C6A6913D-2F36-4C63-B18D-8E707182AD6F}" type="presOf" srcId="{8D02B2D6-8A1F-41A8-BCF4-0A0469036FC0}" destId="{80EAF075-DE90-4F0C-93A3-1D1E1EB5466C}" srcOrd="0" destOrd="0" presId="urn:microsoft.com/office/officeart/2005/8/layout/orgChart1"/>
    <dgm:cxn modelId="{83C6B004-9BD4-49E7-986A-BD59DB0B6B92}" type="presOf" srcId="{B8AD79E1-A792-428B-AA60-C1C1B8323329}" destId="{A8183E18-ED61-42DC-BA17-5F2AD5FA6A90}" srcOrd="0" destOrd="0" presId="urn:microsoft.com/office/officeart/2005/8/layout/orgChart1"/>
    <dgm:cxn modelId="{3FFFCAE2-789B-419A-AD8B-035D88F3B631}" type="presOf" srcId="{CC5CED2C-5E57-4C32-817A-8C472D032683}" destId="{68608407-331A-4410-95CC-0CBBA73AD7A0}" srcOrd="0" destOrd="0" presId="urn:microsoft.com/office/officeart/2005/8/layout/orgChart1"/>
    <dgm:cxn modelId="{C930E128-86E2-4A48-BF69-4F1B2B60F648}" type="presOf" srcId="{E825699C-2122-432D-978F-1720212F5A3F}" destId="{11F6F6B5-9E85-4958-905F-AC6FAE2D1199}" srcOrd="0" destOrd="0" presId="urn:microsoft.com/office/officeart/2005/8/layout/orgChart1"/>
    <dgm:cxn modelId="{8855805D-3F7A-4672-93A8-B95D9100BF44}" type="presOf" srcId="{5D2CAC3F-A786-4757-82EA-B420CD4661ED}" destId="{D6C4C89C-D0A5-4F4D-B88E-182E4CDD3AC4}" srcOrd="0" destOrd="0" presId="urn:microsoft.com/office/officeart/2005/8/layout/orgChart1"/>
    <dgm:cxn modelId="{DB8C615A-2DC9-4D7F-B2D4-CD697F095D32}" type="presOf" srcId="{3741ECAA-4A22-4DB6-AFB9-7C950205A0AE}" destId="{773D6596-FDB3-42A0-BD24-E903A44810ED}" srcOrd="1" destOrd="0" presId="urn:microsoft.com/office/officeart/2005/8/layout/orgChart1"/>
    <dgm:cxn modelId="{CC8BF085-9271-4C8F-A5C6-CF23C4D9588A}" type="presOf" srcId="{D7D9CD04-6A75-483B-86E1-1AB198DBFFD4}" destId="{D8F3928A-4DAE-4277-9FA8-BD6D4D350C40}" srcOrd="1" destOrd="0" presId="urn:microsoft.com/office/officeart/2005/8/layout/orgChart1"/>
    <dgm:cxn modelId="{E8CC7517-4FD7-46F6-A793-C55227E0DE30}" type="presOf" srcId="{E222BF85-FCD7-4C35-961A-4F97FD34A262}" destId="{AE0C6D11-172D-4472-8971-AEAA5AC3D8E9}" srcOrd="0" destOrd="0" presId="urn:microsoft.com/office/officeart/2005/8/layout/orgChart1"/>
    <dgm:cxn modelId="{5C28E556-2500-4078-99CB-A9267466AD39}" type="presOf" srcId="{941DAC21-DDA0-4E71-B24E-3F32331489B4}" destId="{5ADD4DF0-B406-47DC-9BEA-23F901EB4AB3}" srcOrd="0" destOrd="0" presId="urn:microsoft.com/office/officeart/2005/8/layout/orgChart1"/>
    <dgm:cxn modelId="{014BD916-AD22-47B6-B07C-43BB71ACABDD}" srcId="{C9E1D2BD-E53D-4000-A5D8-EEAB6E9EDD52}" destId="{71E599D0-D576-4E9E-A348-04B7790427BC}" srcOrd="3" destOrd="0" parTransId="{B59947B4-16BA-4980-9940-5EDDEB093AB3}" sibTransId="{72DEB31E-258A-41FD-BC88-215954D0B44A}"/>
    <dgm:cxn modelId="{B338CCD4-E34F-4F34-9F3E-35D71401D961}" type="presOf" srcId="{AAB0111A-B71D-46BD-BF2A-7EBC46A0CA37}" destId="{F78DD644-A40D-4FA4-ADBE-A8AF690C4EAE}" srcOrd="0" destOrd="0" presId="urn:microsoft.com/office/officeart/2005/8/layout/orgChart1"/>
    <dgm:cxn modelId="{BCA30368-1D4F-472D-81D9-0E2A3C93F8BB}" type="presOf" srcId="{39FAB970-3422-4E3E-A340-7D12C5E9419E}" destId="{EEF9DE47-2E63-45A0-8B0E-0AF74D290BFB}" srcOrd="0" destOrd="0" presId="urn:microsoft.com/office/officeart/2005/8/layout/orgChart1"/>
    <dgm:cxn modelId="{D567F88D-2FF8-4D0D-9A08-E667E630C80B}" type="presOf" srcId="{CD07104B-4A61-4A2F-BA58-1D52196BB389}" destId="{F84FB9AF-49BF-4804-A430-C478E985CFB2}" srcOrd="0" destOrd="0" presId="urn:microsoft.com/office/officeart/2005/8/layout/orgChart1"/>
    <dgm:cxn modelId="{86E26541-8D4C-4436-B15B-D718444CFD99}" srcId="{C9E1D2BD-E53D-4000-A5D8-EEAB6E9EDD52}" destId="{3FAF81A0-65E4-4291-88C4-3C31F0ED5E0E}" srcOrd="2" destOrd="0" parTransId="{69F9CEA1-9D2C-4544-98FC-A951C18FF663}" sibTransId="{ECAA588D-5640-458D-9C55-98543BE56D5F}"/>
    <dgm:cxn modelId="{58ABDD91-3A6D-47CB-A9EC-6BD23E52A8EB}" srcId="{54F98D66-C4D1-40A7-BA2C-4F7CB43EF445}" destId="{FF651F7E-148E-4337-8B0C-142D5ABFF64F}" srcOrd="1" destOrd="0" parTransId="{95599FB9-3A95-4F26-BD9C-07B10BC8FF33}" sibTransId="{33D03EC2-5CD1-4C70-9662-68C0CDA1D3D0}"/>
    <dgm:cxn modelId="{03A92EDF-84E4-4CB3-AF86-478EAEFE3F39}" type="presOf" srcId="{3F6B8E33-7B4B-42A2-82B2-8BBF539C785C}" destId="{B1EC4AFA-1B00-446D-84C6-A1D1029546E8}" srcOrd="1" destOrd="0" presId="urn:microsoft.com/office/officeart/2005/8/layout/orgChart1"/>
    <dgm:cxn modelId="{EF4F2EDE-FE27-4221-9494-9CB5CA0B2FE6}" type="presOf" srcId="{3718C335-FD5A-4062-A65C-5E1CF4C0FF05}" destId="{A15B4567-2947-49FC-A2B2-1A8A375B9D08}" srcOrd="0" destOrd="0" presId="urn:microsoft.com/office/officeart/2005/8/layout/orgChart1"/>
    <dgm:cxn modelId="{2C3BACAC-CDA1-4DBA-A08E-7F23051400A6}" type="presOf" srcId="{A2AA600B-3215-49D5-B793-0AAC02257889}" destId="{1EC5C05D-0E35-4711-97B0-A6F0CEBEE63F}" srcOrd="0" destOrd="0" presId="urn:microsoft.com/office/officeart/2005/8/layout/orgChart1"/>
    <dgm:cxn modelId="{C048D733-DF3D-4978-98E9-687580849877}" srcId="{D51A60FD-DDAA-469F-AF70-D2646E9FB253}" destId="{40AD2A32-7DD7-41FF-90F8-ED6102516CBC}" srcOrd="0" destOrd="0" parTransId="{E31BC047-3F15-4E91-9B95-64B0A3F429C9}" sibTransId="{379C8A62-A8C0-4ED8-A8C6-2DE36009F215}"/>
    <dgm:cxn modelId="{22AABF76-D6CD-4273-8BC2-2607E134231E}" type="presOf" srcId="{10CBC592-3B6F-4FD5-8819-14BA47A9A1C9}" destId="{E391D508-B14B-4720-969D-E96F327244F1}" srcOrd="1" destOrd="0" presId="urn:microsoft.com/office/officeart/2005/8/layout/orgChart1"/>
    <dgm:cxn modelId="{812933F0-09B3-4C0E-B033-E608D686BAE9}" type="presOf" srcId="{800CC413-4ABB-44F6-AF30-077B78179060}" destId="{55839C92-C3C0-4AC9-B559-7A9A72D59148}" srcOrd="0" destOrd="0" presId="urn:microsoft.com/office/officeart/2005/8/layout/orgChart1"/>
    <dgm:cxn modelId="{F79A35E2-E257-4634-B94C-3CA1CDA8C9CE}" srcId="{10CBC592-3B6F-4FD5-8819-14BA47A9A1C9}" destId="{C34D9823-915C-4A13-ACCD-D69507CAD4B2}" srcOrd="0" destOrd="0" parTransId="{6317A9EA-792B-434C-84D4-43D2512714AA}" sibTransId="{7C941184-8020-4EC8-BEAF-799DB1660D76}"/>
    <dgm:cxn modelId="{75359CD5-0B06-407A-9CF1-B776E4E87750}" type="presOf" srcId="{44BF726B-94C9-4384-B2F8-D424328336DF}" destId="{356F5D3B-ADE7-42E1-8091-81A8A669C704}" srcOrd="1" destOrd="0" presId="urn:microsoft.com/office/officeart/2005/8/layout/orgChart1"/>
    <dgm:cxn modelId="{CD242917-24E3-4105-AAAB-0B799C8F51D5}" srcId="{EF7C0741-19AF-4945-BC19-DE28D3DC7938}" destId="{44BF726B-94C9-4384-B2F8-D424328336DF}" srcOrd="0" destOrd="0" parTransId="{7878CD27-3909-4F51-8F23-9BF97FA9C2D4}" sibTransId="{799A9FE8-129D-4E31-8CBD-E59578051ACC}"/>
    <dgm:cxn modelId="{A99D2C88-2CEF-4E3E-BB80-D72A481E3FFC}" type="presOf" srcId="{1999F2BC-8F76-4AE3-8419-5DBCF48C8AE9}" destId="{0443B461-B765-4832-95CE-5588D19560ED}" srcOrd="0" destOrd="0" presId="urn:microsoft.com/office/officeart/2005/8/layout/orgChart1"/>
    <dgm:cxn modelId="{CFFC1412-5B6E-43B1-90E0-9ED8C5EF6775}" type="presOf" srcId="{9CD30643-33AA-4AA6-B436-FA31BA63EFCE}" destId="{F5EE743C-AB95-4BB0-B963-F1FFABCEBF03}" srcOrd="1" destOrd="0" presId="urn:microsoft.com/office/officeart/2005/8/layout/orgChart1"/>
    <dgm:cxn modelId="{78D5AB94-1FE9-4F2D-BE0C-8992C89E233F}" type="presParOf" srcId="{C6FE6054-A4DC-4FE1-8E1F-E0AFB1385C64}" destId="{0BFF3357-6D53-4129-AF99-57C31EB86BC4}" srcOrd="0" destOrd="0" presId="urn:microsoft.com/office/officeart/2005/8/layout/orgChart1"/>
    <dgm:cxn modelId="{EA2B0C74-169D-4703-AE54-38D568B6312A}" type="presParOf" srcId="{0BFF3357-6D53-4129-AF99-57C31EB86BC4}" destId="{8718BE0A-33AA-41D8-9C71-D1E39271957A}" srcOrd="0" destOrd="0" presId="urn:microsoft.com/office/officeart/2005/8/layout/orgChart1"/>
    <dgm:cxn modelId="{DD30A14C-E3A3-4649-BA80-2CD2751106C3}" type="presParOf" srcId="{8718BE0A-33AA-41D8-9C71-D1E39271957A}" destId="{2DA7CB99-FC40-433C-84A2-50D4090DBEEF}" srcOrd="0" destOrd="0" presId="urn:microsoft.com/office/officeart/2005/8/layout/orgChart1"/>
    <dgm:cxn modelId="{D04377D8-3B98-4635-AFCB-B7E44C90904C}" type="presParOf" srcId="{8718BE0A-33AA-41D8-9C71-D1E39271957A}" destId="{61358821-06C5-49E5-90EB-5A0D3E89893C}" srcOrd="1" destOrd="0" presId="urn:microsoft.com/office/officeart/2005/8/layout/orgChart1"/>
    <dgm:cxn modelId="{75F15424-5B65-4F8E-A998-4CF27096634C}" type="presParOf" srcId="{0BFF3357-6D53-4129-AF99-57C31EB86BC4}" destId="{07427E04-9662-4EB0-95C0-F9D998471DAC}" srcOrd="1" destOrd="0" presId="urn:microsoft.com/office/officeart/2005/8/layout/orgChart1"/>
    <dgm:cxn modelId="{C0870BF4-934A-46CB-8CBB-76F6B6FA803A}" type="presParOf" srcId="{07427E04-9662-4EB0-95C0-F9D998471DAC}" destId="{BC3EDBE9-4CD2-4609-A6B6-4BA6B27377A1}" srcOrd="0" destOrd="0" presId="urn:microsoft.com/office/officeart/2005/8/layout/orgChart1"/>
    <dgm:cxn modelId="{FAC64537-C38B-4FB2-A370-5A08352ADE59}" type="presParOf" srcId="{07427E04-9662-4EB0-95C0-F9D998471DAC}" destId="{EE346327-2E82-4800-99BE-0221D9501488}" srcOrd="1" destOrd="0" presId="urn:microsoft.com/office/officeart/2005/8/layout/orgChart1"/>
    <dgm:cxn modelId="{7082E383-B9A9-45F9-8B99-565AF7B074C3}" type="presParOf" srcId="{EE346327-2E82-4800-99BE-0221D9501488}" destId="{BB75D029-F4F7-4E6A-83B3-AA91753E91ED}" srcOrd="0" destOrd="0" presId="urn:microsoft.com/office/officeart/2005/8/layout/orgChart1"/>
    <dgm:cxn modelId="{8266C02F-C8D2-4B82-879A-FB56AFCCC60A}" type="presParOf" srcId="{BB75D029-F4F7-4E6A-83B3-AA91753E91ED}" destId="{2973A58E-B4CA-4A93-9E0C-78E28F257605}" srcOrd="0" destOrd="0" presId="urn:microsoft.com/office/officeart/2005/8/layout/orgChart1"/>
    <dgm:cxn modelId="{8CEE3E3A-2BC6-435F-A751-9004B041FACC}" type="presParOf" srcId="{BB75D029-F4F7-4E6A-83B3-AA91753E91ED}" destId="{420F0D3D-DF77-4BF3-A460-1493135883D2}" srcOrd="1" destOrd="0" presId="urn:microsoft.com/office/officeart/2005/8/layout/orgChart1"/>
    <dgm:cxn modelId="{40F90AFB-CB78-411F-B986-B1B829EA4878}" type="presParOf" srcId="{EE346327-2E82-4800-99BE-0221D9501488}" destId="{C72BD4FC-E14D-41A3-8325-CC25D3465E25}" srcOrd="1" destOrd="0" presId="urn:microsoft.com/office/officeart/2005/8/layout/orgChart1"/>
    <dgm:cxn modelId="{E40506EF-615C-4313-917B-0BFF2173F59F}" type="presParOf" srcId="{C72BD4FC-E14D-41A3-8325-CC25D3465E25}" destId="{C48646B6-38F9-41BF-89C7-D1EEB0E5402D}" srcOrd="0" destOrd="0" presId="urn:microsoft.com/office/officeart/2005/8/layout/orgChart1"/>
    <dgm:cxn modelId="{B085CEB6-13DD-439F-870A-498D709EB664}" type="presParOf" srcId="{C72BD4FC-E14D-41A3-8325-CC25D3465E25}" destId="{EFF96E77-9757-4CE1-867D-4A0479AB7500}" srcOrd="1" destOrd="0" presId="urn:microsoft.com/office/officeart/2005/8/layout/orgChart1"/>
    <dgm:cxn modelId="{E44A0A34-2C20-4D94-A0B2-69145BC6AF07}" type="presParOf" srcId="{EFF96E77-9757-4CE1-867D-4A0479AB7500}" destId="{48B22DE5-1083-414D-849E-CA66135946CE}" srcOrd="0" destOrd="0" presId="urn:microsoft.com/office/officeart/2005/8/layout/orgChart1"/>
    <dgm:cxn modelId="{ACC3AB64-4300-4DAD-B01D-2B73963F8CF2}" type="presParOf" srcId="{48B22DE5-1083-414D-849E-CA66135946CE}" destId="{9BE34050-EF1E-41F2-A135-6AD9D2A2E444}" srcOrd="0" destOrd="0" presId="urn:microsoft.com/office/officeart/2005/8/layout/orgChart1"/>
    <dgm:cxn modelId="{1B413AE8-A21E-4479-BD3A-60E8DB4724BA}" type="presParOf" srcId="{48B22DE5-1083-414D-849E-CA66135946CE}" destId="{4A35A9E3-531E-42EC-9869-37616120F2A2}" srcOrd="1" destOrd="0" presId="urn:microsoft.com/office/officeart/2005/8/layout/orgChart1"/>
    <dgm:cxn modelId="{5C884805-761D-4C64-A651-B268B0164AA1}" type="presParOf" srcId="{EFF96E77-9757-4CE1-867D-4A0479AB7500}" destId="{4013D2D3-268A-46B8-AC19-F7A887CB3139}" srcOrd="1" destOrd="0" presId="urn:microsoft.com/office/officeart/2005/8/layout/orgChart1"/>
    <dgm:cxn modelId="{1524C6F7-5E1B-417F-B9AD-5AE5A3ADBB3F}" type="presParOf" srcId="{4013D2D3-268A-46B8-AC19-F7A887CB3139}" destId="{F78DD644-A40D-4FA4-ADBE-A8AF690C4EAE}" srcOrd="0" destOrd="0" presId="urn:microsoft.com/office/officeart/2005/8/layout/orgChart1"/>
    <dgm:cxn modelId="{9E798382-ED73-49DE-B6FA-E95CC498FAEF}" type="presParOf" srcId="{4013D2D3-268A-46B8-AC19-F7A887CB3139}" destId="{C95158D3-8AE5-43F1-8E62-5A56A166480A}" srcOrd="1" destOrd="0" presId="urn:microsoft.com/office/officeart/2005/8/layout/orgChart1"/>
    <dgm:cxn modelId="{E7BD7247-0D86-45DD-9023-35D64B048D4B}" type="presParOf" srcId="{C95158D3-8AE5-43F1-8E62-5A56A166480A}" destId="{9ABBEE70-57CB-48F1-BC92-026BBED7CBE7}" srcOrd="0" destOrd="0" presId="urn:microsoft.com/office/officeart/2005/8/layout/orgChart1"/>
    <dgm:cxn modelId="{3D82470A-C808-4BC1-BDE4-F98A42969CDD}" type="presParOf" srcId="{9ABBEE70-57CB-48F1-BC92-026BBED7CBE7}" destId="{13E41801-3945-41B0-9063-D96D0929C7AD}" srcOrd="0" destOrd="0" presId="urn:microsoft.com/office/officeart/2005/8/layout/orgChart1"/>
    <dgm:cxn modelId="{98CB6C00-9008-4A46-A2BC-1C6052755683}" type="presParOf" srcId="{9ABBEE70-57CB-48F1-BC92-026BBED7CBE7}" destId="{AA34D852-A450-44AF-9B2D-79DBC0CA93AD}" srcOrd="1" destOrd="0" presId="urn:microsoft.com/office/officeart/2005/8/layout/orgChart1"/>
    <dgm:cxn modelId="{DB2F05B8-DFD3-40A4-A64C-A98F4715BF7F}" type="presParOf" srcId="{C95158D3-8AE5-43F1-8E62-5A56A166480A}" destId="{0E4D8A66-589C-42E0-8D6D-F0534B8D3A9B}" srcOrd="1" destOrd="0" presId="urn:microsoft.com/office/officeart/2005/8/layout/orgChart1"/>
    <dgm:cxn modelId="{93D67458-9D8F-49D2-9B12-0D77C45FBE70}" type="presParOf" srcId="{0E4D8A66-589C-42E0-8D6D-F0534B8D3A9B}" destId="{297D0640-DF12-4E3D-8D0D-0AC20F39862F}" srcOrd="0" destOrd="0" presId="urn:microsoft.com/office/officeart/2005/8/layout/orgChart1"/>
    <dgm:cxn modelId="{246773BE-1896-460B-B102-42F4883DF69E}" type="presParOf" srcId="{0E4D8A66-589C-42E0-8D6D-F0534B8D3A9B}" destId="{58A270E4-7BB8-4B88-9D75-F9D003586902}" srcOrd="1" destOrd="0" presId="urn:microsoft.com/office/officeart/2005/8/layout/orgChart1"/>
    <dgm:cxn modelId="{CD161184-8A01-42E0-AC00-B523E133A9F1}" type="presParOf" srcId="{58A270E4-7BB8-4B88-9D75-F9D003586902}" destId="{F741A35E-D73D-4786-A6E2-7B7329B6B154}" srcOrd="0" destOrd="0" presId="urn:microsoft.com/office/officeart/2005/8/layout/orgChart1"/>
    <dgm:cxn modelId="{1D369041-7B2F-478D-918B-F0B8BA37A48C}" type="presParOf" srcId="{F741A35E-D73D-4786-A6E2-7B7329B6B154}" destId="{5B4AC651-22E1-48E5-BA22-567E84E685A7}" srcOrd="0" destOrd="0" presId="urn:microsoft.com/office/officeart/2005/8/layout/orgChart1"/>
    <dgm:cxn modelId="{86CA9641-9B68-4B69-AF60-2A48713F6BC7}" type="presParOf" srcId="{F741A35E-D73D-4786-A6E2-7B7329B6B154}" destId="{B300061F-AEB9-484A-BE77-BBB5D4511845}" srcOrd="1" destOrd="0" presId="urn:microsoft.com/office/officeart/2005/8/layout/orgChart1"/>
    <dgm:cxn modelId="{C291C618-6E8F-4165-B209-660BF3583BD0}" type="presParOf" srcId="{58A270E4-7BB8-4B88-9D75-F9D003586902}" destId="{48C13217-8132-4D92-9B85-B7A661F0ED7F}" srcOrd="1" destOrd="0" presId="urn:microsoft.com/office/officeart/2005/8/layout/orgChart1"/>
    <dgm:cxn modelId="{923F46D8-B12F-4A00-B274-68F0357CFCA9}" type="presParOf" srcId="{58A270E4-7BB8-4B88-9D75-F9D003586902}" destId="{1BD28B5B-8F2A-4459-899A-D0110900AFAA}" srcOrd="2" destOrd="0" presId="urn:microsoft.com/office/officeart/2005/8/layout/orgChart1"/>
    <dgm:cxn modelId="{69E6F592-A761-4F47-96F2-FDDDD5F20163}" type="presParOf" srcId="{0E4D8A66-589C-42E0-8D6D-F0534B8D3A9B}" destId="{941BA172-1D19-49A3-92D3-E0E79A199684}" srcOrd="2" destOrd="0" presId="urn:microsoft.com/office/officeart/2005/8/layout/orgChart1"/>
    <dgm:cxn modelId="{C2249332-4554-4297-AD1D-C5EC9EE33F30}" type="presParOf" srcId="{0E4D8A66-589C-42E0-8D6D-F0534B8D3A9B}" destId="{00FE8445-0995-4805-B5E4-00FEE7D1C39D}" srcOrd="3" destOrd="0" presId="urn:microsoft.com/office/officeart/2005/8/layout/orgChart1"/>
    <dgm:cxn modelId="{45A355B1-903A-4F43-BAF9-7BF179801117}" type="presParOf" srcId="{00FE8445-0995-4805-B5E4-00FEE7D1C39D}" destId="{560F509B-D89E-4777-A390-1E4F824F7673}" srcOrd="0" destOrd="0" presId="urn:microsoft.com/office/officeart/2005/8/layout/orgChart1"/>
    <dgm:cxn modelId="{E286389B-57A2-4884-B659-FDE2D893286C}" type="presParOf" srcId="{560F509B-D89E-4777-A390-1E4F824F7673}" destId="{24992931-AD01-49E8-B68B-08300A3A0684}" srcOrd="0" destOrd="0" presId="urn:microsoft.com/office/officeart/2005/8/layout/orgChart1"/>
    <dgm:cxn modelId="{DBAD080B-78DD-4F54-A0E8-B215E7943DF6}" type="presParOf" srcId="{560F509B-D89E-4777-A390-1E4F824F7673}" destId="{5BC2D53D-82BB-43DD-8447-42090AA78410}" srcOrd="1" destOrd="0" presId="urn:microsoft.com/office/officeart/2005/8/layout/orgChart1"/>
    <dgm:cxn modelId="{E95F406A-0EE1-4C48-B06B-F2B06DC4578E}" type="presParOf" srcId="{00FE8445-0995-4805-B5E4-00FEE7D1C39D}" destId="{F6C5D566-EA8C-4EB2-80DA-E5E1896EC52D}" srcOrd="1" destOrd="0" presId="urn:microsoft.com/office/officeart/2005/8/layout/orgChart1"/>
    <dgm:cxn modelId="{F2EBE51A-2AD5-477A-BE1D-501B624E14ED}" type="presParOf" srcId="{00FE8445-0995-4805-B5E4-00FEE7D1C39D}" destId="{C33F7CCB-67C4-4F92-9009-7ACC48780B86}" srcOrd="2" destOrd="0" presId="urn:microsoft.com/office/officeart/2005/8/layout/orgChart1"/>
    <dgm:cxn modelId="{67A66B0B-56AE-4EE1-84CA-0CF37CC4639F}" type="presParOf" srcId="{0E4D8A66-589C-42E0-8D6D-F0534B8D3A9B}" destId="{EB7FAC5E-C7CA-4668-A44D-61B33988048F}" srcOrd="4" destOrd="0" presId="urn:microsoft.com/office/officeart/2005/8/layout/orgChart1"/>
    <dgm:cxn modelId="{76200D35-2CAB-427D-96DA-06A9773F801C}" type="presParOf" srcId="{0E4D8A66-589C-42E0-8D6D-F0534B8D3A9B}" destId="{098F2CDC-BF60-4A2B-AA51-002BD3E042A9}" srcOrd="5" destOrd="0" presId="urn:microsoft.com/office/officeart/2005/8/layout/orgChart1"/>
    <dgm:cxn modelId="{C03F82B4-0CBB-4418-BE0D-953062229524}" type="presParOf" srcId="{098F2CDC-BF60-4A2B-AA51-002BD3E042A9}" destId="{2C5FD63C-C31E-4DC8-B1F6-488D74547ED7}" srcOrd="0" destOrd="0" presId="urn:microsoft.com/office/officeart/2005/8/layout/orgChart1"/>
    <dgm:cxn modelId="{DCD290C1-BE7A-4D91-8EC2-D40812927F26}" type="presParOf" srcId="{2C5FD63C-C31E-4DC8-B1F6-488D74547ED7}" destId="{5683248A-E976-49D6-B980-773EE6771D66}" srcOrd="0" destOrd="0" presId="urn:microsoft.com/office/officeart/2005/8/layout/orgChart1"/>
    <dgm:cxn modelId="{F2F2D298-1873-44E4-93BD-1A8855DAA797}" type="presParOf" srcId="{2C5FD63C-C31E-4DC8-B1F6-488D74547ED7}" destId="{5712F083-5406-4B0A-AC24-463F13AC6209}" srcOrd="1" destOrd="0" presId="urn:microsoft.com/office/officeart/2005/8/layout/orgChart1"/>
    <dgm:cxn modelId="{3C05A013-5CD1-430F-98C9-A142FD844D8F}" type="presParOf" srcId="{098F2CDC-BF60-4A2B-AA51-002BD3E042A9}" destId="{E727FB17-EBA5-4F56-8DF8-1045E7E9DDBE}" srcOrd="1" destOrd="0" presId="urn:microsoft.com/office/officeart/2005/8/layout/orgChart1"/>
    <dgm:cxn modelId="{35ADB945-769A-43CA-B910-1CD96BD5E4D6}" type="presParOf" srcId="{098F2CDC-BF60-4A2B-AA51-002BD3E042A9}" destId="{6D44CF2E-0179-4AEB-BCEB-94D6F46EF60A}" srcOrd="2" destOrd="0" presId="urn:microsoft.com/office/officeart/2005/8/layout/orgChart1"/>
    <dgm:cxn modelId="{FFF89FBE-1CDC-4688-A326-ED478AFC2EBB}" type="presParOf" srcId="{0E4D8A66-589C-42E0-8D6D-F0534B8D3A9B}" destId="{10EA55A7-BD3F-4DFD-AEFA-910CE9B28382}" srcOrd="6" destOrd="0" presId="urn:microsoft.com/office/officeart/2005/8/layout/orgChart1"/>
    <dgm:cxn modelId="{6543E2F8-CF50-4A9F-9215-10E8E2EC9F0C}" type="presParOf" srcId="{0E4D8A66-589C-42E0-8D6D-F0534B8D3A9B}" destId="{EFB3ACC4-C68F-4593-9BE9-967EF8BAB430}" srcOrd="7" destOrd="0" presId="urn:microsoft.com/office/officeart/2005/8/layout/orgChart1"/>
    <dgm:cxn modelId="{99CFB0E6-83F6-4916-937B-1AAABF3C65AB}" type="presParOf" srcId="{EFB3ACC4-C68F-4593-9BE9-967EF8BAB430}" destId="{A5D368D9-7833-4361-BEDD-68B8AD59F6C1}" srcOrd="0" destOrd="0" presId="urn:microsoft.com/office/officeart/2005/8/layout/orgChart1"/>
    <dgm:cxn modelId="{946A89C9-E196-4FFC-8234-5A7026D88DFC}" type="presParOf" srcId="{A5D368D9-7833-4361-BEDD-68B8AD59F6C1}" destId="{4830F33F-0149-4E2A-A8DB-474AD057D576}" srcOrd="0" destOrd="0" presId="urn:microsoft.com/office/officeart/2005/8/layout/orgChart1"/>
    <dgm:cxn modelId="{5859D812-91BA-4219-866D-4D208BC9842C}" type="presParOf" srcId="{A5D368D9-7833-4361-BEDD-68B8AD59F6C1}" destId="{6EC81D2C-DA71-44A1-B106-13980A33AD29}" srcOrd="1" destOrd="0" presId="urn:microsoft.com/office/officeart/2005/8/layout/orgChart1"/>
    <dgm:cxn modelId="{7EB97B5C-9ECA-46DB-B816-C38F7F666676}" type="presParOf" srcId="{EFB3ACC4-C68F-4593-9BE9-967EF8BAB430}" destId="{BF8E6ECE-D61A-4CFB-8E1F-2BD4E5987194}" srcOrd="1" destOrd="0" presId="urn:microsoft.com/office/officeart/2005/8/layout/orgChart1"/>
    <dgm:cxn modelId="{2E2BD579-2CAF-42CC-A76F-9618A22A0F3C}" type="presParOf" srcId="{EFB3ACC4-C68F-4593-9BE9-967EF8BAB430}" destId="{A3734647-419B-4513-936C-E0BF08A58F09}" srcOrd="2" destOrd="0" presId="urn:microsoft.com/office/officeart/2005/8/layout/orgChart1"/>
    <dgm:cxn modelId="{4C93395E-A2CC-40A4-9119-236A7CE27E4E}" type="presParOf" srcId="{C95158D3-8AE5-43F1-8E62-5A56A166480A}" destId="{15019B30-A648-457D-981C-34C0D81B5C75}" srcOrd="2" destOrd="0" presId="urn:microsoft.com/office/officeart/2005/8/layout/orgChart1"/>
    <dgm:cxn modelId="{F198095A-6BA0-4531-9969-CE46C6A1C72C}" type="presParOf" srcId="{4013D2D3-268A-46B8-AC19-F7A887CB3139}" destId="{EEF9DE47-2E63-45A0-8B0E-0AF74D290BFB}" srcOrd="2" destOrd="0" presId="urn:microsoft.com/office/officeart/2005/8/layout/orgChart1"/>
    <dgm:cxn modelId="{E4801C50-C389-4332-B708-4BD3CC3E2165}" type="presParOf" srcId="{4013D2D3-268A-46B8-AC19-F7A887CB3139}" destId="{0D18E364-01C6-4C20-B7FE-36BE8466680C}" srcOrd="3" destOrd="0" presId="urn:microsoft.com/office/officeart/2005/8/layout/orgChart1"/>
    <dgm:cxn modelId="{D81DF96A-B0F7-4FF7-B666-E1B416656314}" type="presParOf" srcId="{0D18E364-01C6-4C20-B7FE-36BE8466680C}" destId="{9B40F8E2-9317-4492-85E7-3412545F7451}" srcOrd="0" destOrd="0" presId="urn:microsoft.com/office/officeart/2005/8/layout/orgChart1"/>
    <dgm:cxn modelId="{006E0EA9-53E7-45FA-9104-183A336C59CC}" type="presParOf" srcId="{9B40F8E2-9317-4492-85E7-3412545F7451}" destId="{EBBD5333-4E62-40EB-8CD1-B7D8D0EE6190}" srcOrd="0" destOrd="0" presId="urn:microsoft.com/office/officeart/2005/8/layout/orgChart1"/>
    <dgm:cxn modelId="{EFBE59C6-1F80-46BB-889E-B799E314F90B}" type="presParOf" srcId="{9B40F8E2-9317-4492-85E7-3412545F7451}" destId="{8BF62D05-292B-4690-B4DA-CF030C300E2A}" srcOrd="1" destOrd="0" presId="urn:microsoft.com/office/officeart/2005/8/layout/orgChart1"/>
    <dgm:cxn modelId="{B8DE8F88-F148-4947-97BE-4A185CC52643}" type="presParOf" srcId="{0D18E364-01C6-4C20-B7FE-36BE8466680C}" destId="{0EB7F30D-F4C0-48A3-A504-29413178A364}" srcOrd="1" destOrd="0" presId="urn:microsoft.com/office/officeart/2005/8/layout/orgChart1"/>
    <dgm:cxn modelId="{6D77A0A3-E757-4303-A20A-E1AB859446BB}" type="presParOf" srcId="{0EB7F30D-F4C0-48A3-A504-29413178A364}" destId="{CDF0753D-B4D8-4D39-BD7B-8BFDC7C9B1C5}" srcOrd="0" destOrd="0" presId="urn:microsoft.com/office/officeart/2005/8/layout/orgChart1"/>
    <dgm:cxn modelId="{FB8B4108-1596-40EF-9E9F-BD6218B055B8}" type="presParOf" srcId="{0EB7F30D-F4C0-48A3-A504-29413178A364}" destId="{8AD6D858-E39F-4E18-862C-BA656DC37DDC}" srcOrd="1" destOrd="0" presId="urn:microsoft.com/office/officeart/2005/8/layout/orgChart1"/>
    <dgm:cxn modelId="{91D3779B-0F3B-4B19-8748-ECD1C2928E84}" type="presParOf" srcId="{8AD6D858-E39F-4E18-862C-BA656DC37DDC}" destId="{8E314EC5-5290-402F-85A0-FF280DFC8CCB}" srcOrd="0" destOrd="0" presId="urn:microsoft.com/office/officeart/2005/8/layout/orgChart1"/>
    <dgm:cxn modelId="{4828D101-D58D-4294-B91B-4395CA3CFC10}" type="presParOf" srcId="{8E314EC5-5290-402F-85A0-FF280DFC8CCB}" destId="{A8183E18-ED61-42DC-BA17-5F2AD5FA6A90}" srcOrd="0" destOrd="0" presId="urn:microsoft.com/office/officeart/2005/8/layout/orgChart1"/>
    <dgm:cxn modelId="{DCF047B3-4419-4361-A477-A24A347132C3}" type="presParOf" srcId="{8E314EC5-5290-402F-85A0-FF280DFC8CCB}" destId="{5144394C-E6E4-4377-9A25-84B9045D3564}" srcOrd="1" destOrd="0" presId="urn:microsoft.com/office/officeart/2005/8/layout/orgChart1"/>
    <dgm:cxn modelId="{F608B52F-2B0B-4A72-AA0A-7C01FCA5B343}" type="presParOf" srcId="{8AD6D858-E39F-4E18-862C-BA656DC37DDC}" destId="{A6CDD3F0-588D-46B8-9AB9-6EF29ED7E093}" srcOrd="1" destOrd="0" presId="urn:microsoft.com/office/officeart/2005/8/layout/orgChart1"/>
    <dgm:cxn modelId="{4B7111E7-9167-4102-BD37-AA924FE0219B}" type="presParOf" srcId="{8AD6D858-E39F-4E18-862C-BA656DC37DDC}" destId="{B437F67D-A182-4BF9-853B-15A3B79C0CE6}" srcOrd="2" destOrd="0" presId="urn:microsoft.com/office/officeart/2005/8/layout/orgChart1"/>
    <dgm:cxn modelId="{2C4EDD47-8B76-4948-8E93-C7268C7C4D88}" type="presParOf" srcId="{0D18E364-01C6-4C20-B7FE-36BE8466680C}" destId="{DF84DB97-866F-4E61-B36E-C3019C91533C}" srcOrd="2" destOrd="0" presId="urn:microsoft.com/office/officeart/2005/8/layout/orgChart1"/>
    <dgm:cxn modelId="{C1467656-BAD5-4B60-8675-5FBBCF4C7BC5}" type="presParOf" srcId="{EFF96E77-9757-4CE1-867D-4A0479AB7500}" destId="{2A880D45-9F3B-49A5-A5FC-B3AEECC49288}" srcOrd="2" destOrd="0" presId="urn:microsoft.com/office/officeart/2005/8/layout/orgChart1"/>
    <dgm:cxn modelId="{2717D0EF-89E9-4925-A7A3-A005F64CB254}" type="presParOf" srcId="{EE346327-2E82-4800-99BE-0221D9501488}" destId="{5AF4B396-1099-46FF-9804-152C494D9349}" srcOrd="2" destOrd="0" presId="urn:microsoft.com/office/officeart/2005/8/layout/orgChart1"/>
    <dgm:cxn modelId="{84E1BA4E-D532-47E3-B250-F2D68A99CE15}" type="presParOf" srcId="{07427E04-9662-4EB0-95C0-F9D998471DAC}" destId="{11F6F6B5-9E85-4958-905F-AC6FAE2D1199}" srcOrd="2" destOrd="0" presId="urn:microsoft.com/office/officeart/2005/8/layout/orgChart1"/>
    <dgm:cxn modelId="{7DDD2417-F664-4429-AADC-9C53371C5217}" type="presParOf" srcId="{07427E04-9662-4EB0-95C0-F9D998471DAC}" destId="{806654FE-FAE5-4870-87C9-6DAAF1B39047}" srcOrd="3" destOrd="0" presId="urn:microsoft.com/office/officeart/2005/8/layout/orgChart1"/>
    <dgm:cxn modelId="{72E8AF31-0A00-40D7-9C48-E7E5AAD57AC4}" type="presParOf" srcId="{806654FE-FAE5-4870-87C9-6DAAF1B39047}" destId="{44BCEC03-B57E-4F50-A072-2D6B08A7A348}" srcOrd="0" destOrd="0" presId="urn:microsoft.com/office/officeart/2005/8/layout/orgChart1"/>
    <dgm:cxn modelId="{A0EEDCD5-FBCA-462F-BA27-22F658CDEDA2}" type="presParOf" srcId="{44BCEC03-B57E-4F50-A072-2D6B08A7A348}" destId="{AE0C6D11-172D-4472-8971-AEAA5AC3D8E9}" srcOrd="0" destOrd="0" presId="urn:microsoft.com/office/officeart/2005/8/layout/orgChart1"/>
    <dgm:cxn modelId="{21E0F393-187A-4126-BAED-74E9BA30802F}" type="presParOf" srcId="{44BCEC03-B57E-4F50-A072-2D6B08A7A348}" destId="{5F6A3F80-599D-4FEB-8A5A-A7F016CC6D6C}" srcOrd="1" destOrd="0" presId="urn:microsoft.com/office/officeart/2005/8/layout/orgChart1"/>
    <dgm:cxn modelId="{3BC85700-C623-46DB-BE51-182AF43036F3}" type="presParOf" srcId="{806654FE-FAE5-4870-87C9-6DAAF1B39047}" destId="{D1CD1E56-D88D-411D-AF22-C882D48CAD4A}" srcOrd="1" destOrd="0" presId="urn:microsoft.com/office/officeart/2005/8/layout/orgChart1"/>
    <dgm:cxn modelId="{740EC568-BBD1-4B9B-ADA2-981A6F020F98}" type="presParOf" srcId="{D1CD1E56-D88D-411D-AF22-C882D48CAD4A}" destId="{D6C4C89C-D0A5-4F4D-B88E-182E4CDD3AC4}" srcOrd="0" destOrd="0" presId="urn:microsoft.com/office/officeart/2005/8/layout/orgChart1"/>
    <dgm:cxn modelId="{B5DF0484-AE63-45B3-BA15-4BA188FFA692}" type="presParOf" srcId="{D1CD1E56-D88D-411D-AF22-C882D48CAD4A}" destId="{EDF57228-41D6-45D6-8D8D-F56F134FB0A9}" srcOrd="1" destOrd="0" presId="urn:microsoft.com/office/officeart/2005/8/layout/orgChart1"/>
    <dgm:cxn modelId="{EB6E860E-E73B-4B80-B003-5745B362470E}" type="presParOf" srcId="{EDF57228-41D6-45D6-8D8D-F56F134FB0A9}" destId="{E85A14D4-3E1C-48E5-8037-86F2725F4788}" srcOrd="0" destOrd="0" presId="urn:microsoft.com/office/officeart/2005/8/layout/orgChart1"/>
    <dgm:cxn modelId="{9ACE0868-D5F5-4DA4-B5EC-AAB68CEC3982}" type="presParOf" srcId="{E85A14D4-3E1C-48E5-8037-86F2725F4788}" destId="{FEBACDF2-6409-4DFE-91E3-408A9D6F0472}" srcOrd="0" destOrd="0" presId="urn:microsoft.com/office/officeart/2005/8/layout/orgChart1"/>
    <dgm:cxn modelId="{1BA28F0E-5E74-4812-9FB7-0CEA720FCB2A}" type="presParOf" srcId="{E85A14D4-3E1C-48E5-8037-86F2725F4788}" destId="{5B5DE501-00EA-4C9E-BA1A-D5E1E72AAF98}" srcOrd="1" destOrd="0" presId="urn:microsoft.com/office/officeart/2005/8/layout/orgChart1"/>
    <dgm:cxn modelId="{543F482F-09AE-4FFB-85AA-E33C4F58D28C}" type="presParOf" srcId="{EDF57228-41D6-45D6-8D8D-F56F134FB0A9}" destId="{99880988-F366-4CE5-BE94-6AEABC9D0A78}" srcOrd="1" destOrd="0" presId="urn:microsoft.com/office/officeart/2005/8/layout/orgChart1"/>
    <dgm:cxn modelId="{44AA5B87-BA83-417C-8255-ACAA61B1C77E}" type="presParOf" srcId="{99880988-F366-4CE5-BE94-6AEABC9D0A78}" destId="{9A73616E-E3D9-44F6-83EE-99FAE60C52FD}" srcOrd="0" destOrd="0" presId="urn:microsoft.com/office/officeart/2005/8/layout/orgChart1"/>
    <dgm:cxn modelId="{1A397DD9-7645-40DA-8B16-0D18F17DC05D}" type="presParOf" srcId="{99880988-F366-4CE5-BE94-6AEABC9D0A78}" destId="{7AF610AB-DFA9-4B43-9124-C26690BB77BC}" srcOrd="1" destOrd="0" presId="urn:microsoft.com/office/officeart/2005/8/layout/orgChart1"/>
    <dgm:cxn modelId="{A8379988-C03C-40BE-89AA-571392AA69DF}" type="presParOf" srcId="{7AF610AB-DFA9-4B43-9124-C26690BB77BC}" destId="{6A7219BD-853B-4040-9F32-2088250934A3}" srcOrd="0" destOrd="0" presId="urn:microsoft.com/office/officeart/2005/8/layout/orgChart1"/>
    <dgm:cxn modelId="{459AF195-3A52-4BA5-B782-602DD16B350F}" type="presParOf" srcId="{6A7219BD-853B-4040-9F32-2088250934A3}" destId="{CD94CC88-363F-4EE5-9C2C-12C77FAF8D4A}" srcOrd="0" destOrd="0" presId="urn:microsoft.com/office/officeart/2005/8/layout/orgChart1"/>
    <dgm:cxn modelId="{C8FEC8D9-23B7-42E4-AB41-3A4D9E079766}" type="presParOf" srcId="{6A7219BD-853B-4040-9F32-2088250934A3}" destId="{99C7DE9A-1799-4010-8646-6F311070FC4F}" srcOrd="1" destOrd="0" presId="urn:microsoft.com/office/officeart/2005/8/layout/orgChart1"/>
    <dgm:cxn modelId="{0DA9BB74-9310-4C66-8708-7488FAC93984}" type="presParOf" srcId="{7AF610AB-DFA9-4B43-9124-C26690BB77BC}" destId="{B74196F6-FF6F-428F-94EC-A06643F7143F}" srcOrd="1" destOrd="0" presId="urn:microsoft.com/office/officeart/2005/8/layout/orgChart1"/>
    <dgm:cxn modelId="{0AECCB32-7998-4BC0-AE98-ED4329F0793B}" type="presParOf" srcId="{B74196F6-FF6F-428F-94EC-A06643F7143F}" destId="{8626A670-7C76-4966-BA83-8C196C502713}" srcOrd="0" destOrd="0" presId="urn:microsoft.com/office/officeart/2005/8/layout/orgChart1"/>
    <dgm:cxn modelId="{C4957217-8B63-4235-8733-D402E487E23D}" type="presParOf" srcId="{B74196F6-FF6F-428F-94EC-A06643F7143F}" destId="{424474BA-5E26-4F79-9DF0-D90B247C032B}" srcOrd="1" destOrd="0" presId="urn:microsoft.com/office/officeart/2005/8/layout/orgChart1"/>
    <dgm:cxn modelId="{D75C7CC7-5898-498F-885E-1FBA201CA6CF}" type="presParOf" srcId="{424474BA-5E26-4F79-9DF0-D90B247C032B}" destId="{14429898-8C28-464B-B38D-60FD5A8BA344}" srcOrd="0" destOrd="0" presId="urn:microsoft.com/office/officeart/2005/8/layout/orgChart1"/>
    <dgm:cxn modelId="{EF90D759-AECC-469B-BC88-1476C913B11C}" type="presParOf" srcId="{14429898-8C28-464B-B38D-60FD5A8BA344}" destId="{0401DDFE-228B-48BB-94B4-A71403277DD5}" srcOrd="0" destOrd="0" presId="urn:microsoft.com/office/officeart/2005/8/layout/orgChart1"/>
    <dgm:cxn modelId="{84EFB4BE-C4E3-47E9-A518-1CB85AD531AF}" type="presParOf" srcId="{14429898-8C28-464B-B38D-60FD5A8BA344}" destId="{B1EC4AFA-1B00-446D-84C6-A1D1029546E8}" srcOrd="1" destOrd="0" presId="urn:microsoft.com/office/officeart/2005/8/layout/orgChart1"/>
    <dgm:cxn modelId="{CE830FFE-B788-4E91-A484-4EC37F0ED254}" type="presParOf" srcId="{424474BA-5E26-4F79-9DF0-D90B247C032B}" destId="{7683BF5F-C4B9-45E2-82FE-077DACE1F2BD}" srcOrd="1" destOrd="0" presId="urn:microsoft.com/office/officeart/2005/8/layout/orgChart1"/>
    <dgm:cxn modelId="{CA2BB65A-AC9D-45A0-A465-E260E8D402FC}" type="presParOf" srcId="{424474BA-5E26-4F79-9DF0-D90B247C032B}" destId="{8AE357E9-D193-4459-A945-306541DEB0E5}" srcOrd="2" destOrd="0" presId="urn:microsoft.com/office/officeart/2005/8/layout/orgChart1"/>
    <dgm:cxn modelId="{76992D7A-5BF1-4BC4-B4F0-FCC8B77E5955}" type="presParOf" srcId="{B74196F6-FF6F-428F-94EC-A06643F7143F}" destId="{5ADD4DF0-B406-47DC-9BEA-23F901EB4AB3}" srcOrd="2" destOrd="0" presId="urn:microsoft.com/office/officeart/2005/8/layout/orgChart1"/>
    <dgm:cxn modelId="{C11D3644-10FF-4F68-A92E-4D62CF464119}" type="presParOf" srcId="{B74196F6-FF6F-428F-94EC-A06643F7143F}" destId="{5D25CA9B-3CEE-4D1E-BE60-4EBD4057AAE3}" srcOrd="3" destOrd="0" presId="urn:microsoft.com/office/officeart/2005/8/layout/orgChart1"/>
    <dgm:cxn modelId="{477D6429-9189-4606-8322-2AA6E512CFF6}" type="presParOf" srcId="{5D25CA9B-3CEE-4D1E-BE60-4EBD4057AAE3}" destId="{01998DFD-660F-4F88-910E-B604D41D5545}" srcOrd="0" destOrd="0" presId="urn:microsoft.com/office/officeart/2005/8/layout/orgChart1"/>
    <dgm:cxn modelId="{486681FC-4E0B-438C-B22A-FF18E0D16993}" type="presParOf" srcId="{01998DFD-660F-4F88-910E-B604D41D5545}" destId="{EAE2882B-916E-46C7-AB18-1308DE18F416}" srcOrd="0" destOrd="0" presId="urn:microsoft.com/office/officeart/2005/8/layout/orgChart1"/>
    <dgm:cxn modelId="{ACD3E954-EE19-456A-B0AC-D0813D01444C}" type="presParOf" srcId="{01998DFD-660F-4F88-910E-B604D41D5545}" destId="{A6E7F698-3712-402B-ADF0-459A5B07D3E9}" srcOrd="1" destOrd="0" presId="urn:microsoft.com/office/officeart/2005/8/layout/orgChart1"/>
    <dgm:cxn modelId="{3A08957D-F70F-4F24-B4EA-DC52C5ACBF6B}" type="presParOf" srcId="{5D25CA9B-3CEE-4D1E-BE60-4EBD4057AAE3}" destId="{505766EF-0D0E-41A4-B0B4-FF129FE1DC5B}" srcOrd="1" destOrd="0" presId="urn:microsoft.com/office/officeart/2005/8/layout/orgChart1"/>
    <dgm:cxn modelId="{2A13AEC5-B27E-460F-AC54-CFC29AF0056F}" type="presParOf" srcId="{5D25CA9B-3CEE-4D1E-BE60-4EBD4057AAE3}" destId="{7ED7A45B-2248-462A-A7E8-8103CF4C01FF}" srcOrd="2" destOrd="0" presId="urn:microsoft.com/office/officeart/2005/8/layout/orgChart1"/>
    <dgm:cxn modelId="{1710FBD1-D117-4526-9267-F43A660C635B}" type="presParOf" srcId="{7AF610AB-DFA9-4B43-9124-C26690BB77BC}" destId="{34F04448-6C54-4CEF-BA51-085172518F84}" srcOrd="2" destOrd="0" presId="urn:microsoft.com/office/officeart/2005/8/layout/orgChart1"/>
    <dgm:cxn modelId="{B8519AA6-704C-4EA4-8A4F-6D2FFBC9EA83}" type="presParOf" srcId="{99880988-F366-4CE5-BE94-6AEABC9D0A78}" destId="{64F46A3C-61AE-40FF-BEC0-FCB571A32659}" srcOrd="2" destOrd="0" presId="urn:microsoft.com/office/officeart/2005/8/layout/orgChart1"/>
    <dgm:cxn modelId="{AB0FF85C-C174-4C4C-958A-548FCCE03F91}" type="presParOf" srcId="{99880988-F366-4CE5-BE94-6AEABC9D0A78}" destId="{0AD41F48-FE15-46B0-9EEB-5A91A02A3DCC}" srcOrd="3" destOrd="0" presId="urn:microsoft.com/office/officeart/2005/8/layout/orgChart1"/>
    <dgm:cxn modelId="{8DC57634-E2E4-45A4-9760-5900BE00641A}" type="presParOf" srcId="{0AD41F48-FE15-46B0-9EEB-5A91A02A3DCC}" destId="{CEABAB57-A9CA-4492-BED3-46D8A1CAC8D5}" srcOrd="0" destOrd="0" presId="urn:microsoft.com/office/officeart/2005/8/layout/orgChart1"/>
    <dgm:cxn modelId="{2DA46CB8-D526-43B7-985B-3C76FCF56762}" type="presParOf" srcId="{CEABAB57-A9CA-4492-BED3-46D8A1CAC8D5}" destId="{871E3F0E-EE0E-4A49-BFF4-912881A33405}" srcOrd="0" destOrd="0" presId="urn:microsoft.com/office/officeart/2005/8/layout/orgChart1"/>
    <dgm:cxn modelId="{F079FC86-A4AE-4750-9638-7B3683592A93}" type="presParOf" srcId="{CEABAB57-A9CA-4492-BED3-46D8A1CAC8D5}" destId="{B2D9FA7E-76A2-4B35-BC8F-0A07408D21F9}" srcOrd="1" destOrd="0" presId="urn:microsoft.com/office/officeart/2005/8/layout/orgChart1"/>
    <dgm:cxn modelId="{91260E02-0696-4D56-9FCC-4FD13F1E3DE6}" type="presParOf" srcId="{0AD41F48-FE15-46B0-9EEB-5A91A02A3DCC}" destId="{19FF3F8F-5EFE-4091-BCAD-297EE11028D8}" srcOrd="1" destOrd="0" presId="urn:microsoft.com/office/officeart/2005/8/layout/orgChart1"/>
    <dgm:cxn modelId="{91C840EA-7756-4338-973C-E56F642C9411}" type="presParOf" srcId="{19FF3F8F-5EFE-4091-BCAD-297EE11028D8}" destId="{A15B4567-2947-49FC-A2B2-1A8A375B9D08}" srcOrd="0" destOrd="0" presId="urn:microsoft.com/office/officeart/2005/8/layout/orgChart1"/>
    <dgm:cxn modelId="{64A0120D-FF21-4F31-B8B2-6E0EA4A3A9A4}" type="presParOf" srcId="{19FF3F8F-5EFE-4091-BCAD-297EE11028D8}" destId="{5E018DBE-B0D0-4120-943B-BC21BE713B5A}" srcOrd="1" destOrd="0" presId="urn:microsoft.com/office/officeart/2005/8/layout/orgChart1"/>
    <dgm:cxn modelId="{B0FF307D-CDE5-4F08-9C92-AC588F3E26AF}" type="presParOf" srcId="{5E018DBE-B0D0-4120-943B-BC21BE713B5A}" destId="{45BDAC04-4946-4CD0-B87A-02AA2886110C}" srcOrd="0" destOrd="0" presId="urn:microsoft.com/office/officeart/2005/8/layout/orgChart1"/>
    <dgm:cxn modelId="{CF98F450-BB9C-466D-877C-A14C92670958}" type="presParOf" srcId="{45BDAC04-4946-4CD0-B87A-02AA2886110C}" destId="{627EFB6D-1F76-49CF-ACB6-CD32BF71F686}" srcOrd="0" destOrd="0" presId="urn:microsoft.com/office/officeart/2005/8/layout/orgChart1"/>
    <dgm:cxn modelId="{F14844F7-6A18-4989-8858-5D342153C6BB}" type="presParOf" srcId="{45BDAC04-4946-4CD0-B87A-02AA2886110C}" destId="{BC981510-BC3B-46FC-A691-D4C09504DA33}" srcOrd="1" destOrd="0" presId="urn:microsoft.com/office/officeart/2005/8/layout/orgChart1"/>
    <dgm:cxn modelId="{407E5AA7-37BA-437A-B59C-054FD4190733}" type="presParOf" srcId="{5E018DBE-B0D0-4120-943B-BC21BE713B5A}" destId="{0A9B1385-12CA-40DD-B94C-7BF62F8FF4D0}" srcOrd="1" destOrd="0" presId="urn:microsoft.com/office/officeart/2005/8/layout/orgChart1"/>
    <dgm:cxn modelId="{D700BF21-119E-4966-A651-3C4CB7CD045B}" type="presParOf" srcId="{5E018DBE-B0D0-4120-943B-BC21BE713B5A}" destId="{7DA83847-9375-4AB5-82C6-D1655E99263A}" srcOrd="2" destOrd="0" presId="urn:microsoft.com/office/officeart/2005/8/layout/orgChart1"/>
    <dgm:cxn modelId="{50D51754-2029-4C58-8B3B-C804C7E9F9E9}" type="presParOf" srcId="{19FF3F8F-5EFE-4091-BCAD-297EE11028D8}" destId="{12A0D12D-46F4-4082-8806-9B07C46B1035}" srcOrd="2" destOrd="0" presId="urn:microsoft.com/office/officeart/2005/8/layout/orgChart1"/>
    <dgm:cxn modelId="{C7E5094C-7D78-4AD4-8620-27FE0B040B56}" type="presParOf" srcId="{19FF3F8F-5EFE-4091-BCAD-297EE11028D8}" destId="{4725104C-7745-4564-8588-8FC605D45BE7}" srcOrd="3" destOrd="0" presId="urn:microsoft.com/office/officeart/2005/8/layout/orgChart1"/>
    <dgm:cxn modelId="{C817E4C0-5047-4DA5-B160-1C39D6AAF248}" type="presParOf" srcId="{4725104C-7745-4564-8588-8FC605D45BE7}" destId="{DEC7134E-4850-41FB-BB49-5AA0E53D7497}" srcOrd="0" destOrd="0" presId="urn:microsoft.com/office/officeart/2005/8/layout/orgChart1"/>
    <dgm:cxn modelId="{06B3E6F2-D0CD-48D9-8D28-3AF8BDAF4C5A}" type="presParOf" srcId="{DEC7134E-4850-41FB-BB49-5AA0E53D7497}" destId="{5583B49C-D97B-4BAB-A31B-C4550C003401}" srcOrd="0" destOrd="0" presId="urn:microsoft.com/office/officeart/2005/8/layout/orgChart1"/>
    <dgm:cxn modelId="{810DDD25-92FB-4183-A18D-723EE6389D8C}" type="presParOf" srcId="{DEC7134E-4850-41FB-BB49-5AA0E53D7497}" destId="{379C8FAC-8E3D-4BCB-9141-408961567A00}" srcOrd="1" destOrd="0" presId="urn:microsoft.com/office/officeart/2005/8/layout/orgChart1"/>
    <dgm:cxn modelId="{01DBBC6A-ECF7-4445-99B7-DC122DCE454A}" type="presParOf" srcId="{4725104C-7745-4564-8588-8FC605D45BE7}" destId="{031FE9B9-FF4A-43E0-9979-1B6FCD942D4A}" srcOrd="1" destOrd="0" presId="urn:microsoft.com/office/officeart/2005/8/layout/orgChart1"/>
    <dgm:cxn modelId="{A8C70478-361C-4C05-874D-2C8E00A1B482}" type="presParOf" srcId="{4725104C-7745-4564-8588-8FC605D45BE7}" destId="{FC4AF332-ECF0-4575-8D92-44C6444CC5E4}" srcOrd="2" destOrd="0" presId="urn:microsoft.com/office/officeart/2005/8/layout/orgChart1"/>
    <dgm:cxn modelId="{7BC8C28A-08EC-4D3B-9218-AA04947020EC}" type="presParOf" srcId="{19FF3F8F-5EFE-4091-BCAD-297EE11028D8}" destId="{280A7971-0BF8-486E-A4D9-088B86011F8E}" srcOrd="4" destOrd="0" presId="urn:microsoft.com/office/officeart/2005/8/layout/orgChart1"/>
    <dgm:cxn modelId="{86097DEF-5735-498A-9D75-641D6C820436}" type="presParOf" srcId="{19FF3F8F-5EFE-4091-BCAD-297EE11028D8}" destId="{5E1EE9A4-0F9E-4938-BD68-E3F71C85BEBF}" srcOrd="5" destOrd="0" presId="urn:microsoft.com/office/officeart/2005/8/layout/orgChart1"/>
    <dgm:cxn modelId="{2D2287F1-663F-48E4-B30A-6A21834E7EF6}" type="presParOf" srcId="{5E1EE9A4-0F9E-4938-BD68-E3F71C85BEBF}" destId="{BD1E18A1-158C-4003-8EEF-715E465DA27F}" srcOrd="0" destOrd="0" presId="urn:microsoft.com/office/officeart/2005/8/layout/orgChart1"/>
    <dgm:cxn modelId="{D1CCA825-7819-466C-B3BB-C3A3D178A2CA}" type="presParOf" srcId="{BD1E18A1-158C-4003-8EEF-715E465DA27F}" destId="{85E13C0C-9537-4EBB-84B5-F6BF05AA99EB}" srcOrd="0" destOrd="0" presId="urn:microsoft.com/office/officeart/2005/8/layout/orgChart1"/>
    <dgm:cxn modelId="{D5E16E21-19DB-46D9-BE1D-0053D233F495}" type="presParOf" srcId="{BD1E18A1-158C-4003-8EEF-715E465DA27F}" destId="{A90AB725-FD81-4266-BB63-68CFD6E0DE1E}" srcOrd="1" destOrd="0" presId="urn:microsoft.com/office/officeart/2005/8/layout/orgChart1"/>
    <dgm:cxn modelId="{11BF8672-6F06-40B9-A35A-9B9DF2889CF5}" type="presParOf" srcId="{5E1EE9A4-0F9E-4938-BD68-E3F71C85BEBF}" destId="{7C33422A-C8A6-44F3-9006-8A03348FCAB9}" srcOrd="1" destOrd="0" presId="urn:microsoft.com/office/officeart/2005/8/layout/orgChart1"/>
    <dgm:cxn modelId="{69081746-A682-42F7-ACD8-3D0DA0091CFE}" type="presParOf" srcId="{5E1EE9A4-0F9E-4938-BD68-E3F71C85BEBF}" destId="{F736890E-9FB8-4F90-91D1-EE21A4C0C920}" srcOrd="2" destOrd="0" presId="urn:microsoft.com/office/officeart/2005/8/layout/orgChart1"/>
    <dgm:cxn modelId="{FE11C10F-C52A-4A90-878C-F8C2739C328C}" type="presParOf" srcId="{0AD41F48-FE15-46B0-9EEB-5A91A02A3DCC}" destId="{762EE63E-105D-46BE-B7F6-9C8888426685}" srcOrd="2" destOrd="0" presId="urn:microsoft.com/office/officeart/2005/8/layout/orgChart1"/>
    <dgm:cxn modelId="{00554167-ED2D-4B8A-B581-EE2ECED59C05}" type="presParOf" srcId="{EDF57228-41D6-45D6-8D8D-F56F134FB0A9}" destId="{5AD9A60D-FF87-4150-867C-33C96AA63BDE}" srcOrd="2" destOrd="0" presId="urn:microsoft.com/office/officeart/2005/8/layout/orgChart1"/>
    <dgm:cxn modelId="{91A95D06-EB8E-425F-B428-294FF24EFC91}" type="presParOf" srcId="{806654FE-FAE5-4870-87C9-6DAAF1B39047}" destId="{7D8556D8-3829-4CE1-835E-2B9648F866AA}" srcOrd="2" destOrd="0" presId="urn:microsoft.com/office/officeart/2005/8/layout/orgChart1"/>
    <dgm:cxn modelId="{E224E09E-EB11-48AF-B85D-2BE0DC22219D}" type="presParOf" srcId="{07427E04-9662-4EB0-95C0-F9D998471DAC}" destId="{93345221-4AB0-4AE3-A53A-A6C6064D71F0}" srcOrd="4" destOrd="0" presId="urn:microsoft.com/office/officeart/2005/8/layout/orgChart1"/>
    <dgm:cxn modelId="{EE088997-F05F-41D9-A545-251C801E67C5}" type="presParOf" srcId="{07427E04-9662-4EB0-95C0-F9D998471DAC}" destId="{A6B94C17-C47B-42BC-A50A-846CCD9C0DAF}" srcOrd="5" destOrd="0" presId="urn:microsoft.com/office/officeart/2005/8/layout/orgChart1"/>
    <dgm:cxn modelId="{1E6D70C3-9753-47E1-9BA5-8A6DE7845B09}" type="presParOf" srcId="{A6B94C17-C47B-42BC-A50A-846CCD9C0DAF}" destId="{CDD5C03A-2D28-455C-B527-AF0987B20E70}" srcOrd="0" destOrd="0" presId="urn:microsoft.com/office/officeart/2005/8/layout/orgChart1"/>
    <dgm:cxn modelId="{576B5D64-86F2-4CE7-9595-470B75A2917E}" type="presParOf" srcId="{CDD5C03A-2D28-455C-B527-AF0987B20E70}" destId="{510EDCD7-448E-481F-A85E-C0CC8295B5F1}" srcOrd="0" destOrd="0" presId="urn:microsoft.com/office/officeart/2005/8/layout/orgChart1"/>
    <dgm:cxn modelId="{6910DD61-BFB9-45F5-A684-76071405230B}" type="presParOf" srcId="{CDD5C03A-2D28-455C-B527-AF0987B20E70}" destId="{773D6596-FDB3-42A0-BD24-E903A44810ED}" srcOrd="1" destOrd="0" presId="urn:microsoft.com/office/officeart/2005/8/layout/orgChart1"/>
    <dgm:cxn modelId="{B68E2957-12FF-4CE7-8703-C935AA615835}" type="presParOf" srcId="{A6B94C17-C47B-42BC-A50A-846CCD9C0DAF}" destId="{BA8F23C2-0F65-4E98-BC71-E68B3E2889AA}" srcOrd="1" destOrd="0" presId="urn:microsoft.com/office/officeart/2005/8/layout/orgChart1"/>
    <dgm:cxn modelId="{84EFB3FD-BDE5-4552-8B3D-BB393F923053}" type="presParOf" srcId="{BA8F23C2-0F65-4E98-BC71-E68B3E2889AA}" destId="{9E6D22F7-7394-4904-AA04-51FBAA6CD30A}" srcOrd="0" destOrd="0" presId="urn:microsoft.com/office/officeart/2005/8/layout/orgChart1"/>
    <dgm:cxn modelId="{7A1E4C3C-22CA-4676-AC8C-F5260A753D0B}" type="presParOf" srcId="{BA8F23C2-0F65-4E98-BC71-E68B3E2889AA}" destId="{775C5379-EA75-48D8-ACDE-B9C81A9C2E0A}" srcOrd="1" destOrd="0" presId="urn:microsoft.com/office/officeart/2005/8/layout/orgChart1"/>
    <dgm:cxn modelId="{8B1654A3-DCCA-4D84-B315-8E067C924142}" type="presParOf" srcId="{775C5379-EA75-48D8-ACDE-B9C81A9C2E0A}" destId="{D940EB8D-CAB5-4508-B2B1-A3047F0C196D}" srcOrd="0" destOrd="0" presId="urn:microsoft.com/office/officeart/2005/8/layout/orgChart1"/>
    <dgm:cxn modelId="{655BC733-C77E-470F-BFC6-96EE2A176479}" type="presParOf" srcId="{D940EB8D-CAB5-4508-B2B1-A3047F0C196D}" destId="{C2EDCAEA-496A-49EE-ACE8-6B3AD9E47F1C}" srcOrd="0" destOrd="0" presId="urn:microsoft.com/office/officeart/2005/8/layout/orgChart1"/>
    <dgm:cxn modelId="{E2F254D3-601C-48CA-8061-6F39BE6E2917}" type="presParOf" srcId="{D940EB8D-CAB5-4508-B2B1-A3047F0C196D}" destId="{4992FB9D-AA1E-4819-98DA-447BD4BFF33A}" srcOrd="1" destOrd="0" presId="urn:microsoft.com/office/officeart/2005/8/layout/orgChart1"/>
    <dgm:cxn modelId="{53272BAD-9567-4B9E-94B1-9546043BCC27}" type="presParOf" srcId="{775C5379-EA75-48D8-ACDE-B9C81A9C2E0A}" destId="{E353B271-5BD3-4692-B751-BF26757BC920}" srcOrd="1" destOrd="0" presId="urn:microsoft.com/office/officeart/2005/8/layout/orgChart1"/>
    <dgm:cxn modelId="{75AF3BEF-02FB-4E41-8421-28CE67A1067F}" type="presParOf" srcId="{E353B271-5BD3-4692-B751-BF26757BC920}" destId="{107B472A-07A6-47DF-A26E-0674FB5AA994}" srcOrd="0" destOrd="0" presId="urn:microsoft.com/office/officeart/2005/8/layout/orgChart1"/>
    <dgm:cxn modelId="{5816FDAF-F82C-460F-B0DF-CC77D138EA78}" type="presParOf" srcId="{E353B271-5BD3-4692-B751-BF26757BC920}" destId="{B9BA89CD-EDAB-44FC-B232-B1D025EA7A44}" srcOrd="1" destOrd="0" presId="urn:microsoft.com/office/officeart/2005/8/layout/orgChart1"/>
    <dgm:cxn modelId="{C84FDC2A-0DDB-42E5-AADC-1319D23DFB6E}" type="presParOf" srcId="{B9BA89CD-EDAB-44FC-B232-B1D025EA7A44}" destId="{B5E883D8-8380-4D9E-8B53-614D03DE6F5C}" srcOrd="0" destOrd="0" presId="urn:microsoft.com/office/officeart/2005/8/layout/orgChart1"/>
    <dgm:cxn modelId="{8A40D9A1-47D3-43CC-A751-4B9099556BDF}" type="presParOf" srcId="{B5E883D8-8380-4D9E-8B53-614D03DE6F5C}" destId="{0F778804-3D08-4134-8FCF-07A1CB9A03F7}" srcOrd="0" destOrd="0" presId="urn:microsoft.com/office/officeart/2005/8/layout/orgChart1"/>
    <dgm:cxn modelId="{5206C3FE-747E-417D-BF18-527FEA79B874}" type="presParOf" srcId="{B5E883D8-8380-4D9E-8B53-614D03DE6F5C}" destId="{FF87B94F-54B5-4664-B696-9D0BB2C13C4D}" srcOrd="1" destOrd="0" presId="urn:microsoft.com/office/officeart/2005/8/layout/orgChart1"/>
    <dgm:cxn modelId="{0735FCC4-A5CD-4A30-BDE1-EE8D43A95DF7}" type="presParOf" srcId="{B9BA89CD-EDAB-44FC-B232-B1D025EA7A44}" destId="{BA2C5739-920D-4FCE-9C9F-662EDDFDDF3A}" srcOrd="1" destOrd="0" presId="urn:microsoft.com/office/officeart/2005/8/layout/orgChart1"/>
    <dgm:cxn modelId="{E5896ACC-6254-4F58-9F11-518EF8DF757D}" type="presParOf" srcId="{BA2C5739-920D-4FCE-9C9F-662EDDFDDF3A}" destId="{8E4541B2-592E-43E6-8886-CA3A40D51938}" srcOrd="0" destOrd="0" presId="urn:microsoft.com/office/officeart/2005/8/layout/orgChart1"/>
    <dgm:cxn modelId="{7324CB5A-1E35-4B75-ADEA-88B7D3B134BD}" type="presParOf" srcId="{BA2C5739-920D-4FCE-9C9F-662EDDFDDF3A}" destId="{40FC0224-BEE7-4005-B26C-A0F8AA779991}" srcOrd="1" destOrd="0" presId="urn:microsoft.com/office/officeart/2005/8/layout/orgChart1"/>
    <dgm:cxn modelId="{4CDB3471-B07E-40F6-8033-47FA8B3F14EE}" type="presParOf" srcId="{40FC0224-BEE7-4005-B26C-A0F8AA779991}" destId="{92C03125-99E2-4942-A655-5901173F8D80}" srcOrd="0" destOrd="0" presId="urn:microsoft.com/office/officeart/2005/8/layout/orgChart1"/>
    <dgm:cxn modelId="{19BEC963-F6BB-414F-B464-46509E6A7AE7}" type="presParOf" srcId="{92C03125-99E2-4942-A655-5901173F8D80}" destId="{0A681D99-13AC-4756-BD12-1E2E974FF6CA}" srcOrd="0" destOrd="0" presId="urn:microsoft.com/office/officeart/2005/8/layout/orgChart1"/>
    <dgm:cxn modelId="{B98F221D-CAD8-4F36-A628-37C5E84E8215}" type="presParOf" srcId="{92C03125-99E2-4942-A655-5901173F8D80}" destId="{1315D126-4D8D-4229-B011-4F4B3E218B57}" srcOrd="1" destOrd="0" presId="urn:microsoft.com/office/officeart/2005/8/layout/orgChart1"/>
    <dgm:cxn modelId="{E48A5F8B-0FF1-4083-AFD3-C416500635DD}" type="presParOf" srcId="{40FC0224-BEE7-4005-B26C-A0F8AA779991}" destId="{9A724DB0-FB31-492C-AFBB-0121BCEA0BEF}" srcOrd="1" destOrd="0" presId="urn:microsoft.com/office/officeart/2005/8/layout/orgChart1"/>
    <dgm:cxn modelId="{031CF5F4-B0CC-4393-8408-A0C0A0D69F1D}" type="presParOf" srcId="{9A724DB0-FB31-492C-AFBB-0121BCEA0BEF}" destId="{68608407-331A-4410-95CC-0CBBA73AD7A0}" srcOrd="0" destOrd="0" presId="urn:microsoft.com/office/officeart/2005/8/layout/orgChart1"/>
    <dgm:cxn modelId="{107FB9E6-C879-4D11-9F74-1937CAEAFE56}" type="presParOf" srcId="{9A724DB0-FB31-492C-AFBB-0121BCEA0BEF}" destId="{B1E9FAC9-F6E4-40F6-B29F-7758F60F05C1}" srcOrd="1" destOrd="0" presId="urn:microsoft.com/office/officeart/2005/8/layout/orgChart1"/>
    <dgm:cxn modelId="{E7E0A015-4C15-434D-B5A0-E2D3FD891E6D}" type="presParOf" srcId="{B1E9FAC9-F6E4-40F6-B29F-7758F60F05C1}" destId="{8F3C8024-A9B9-415A-9406-C59CA8E08208}" srcOrd="0" destOrd="0" presId="urn:microsoft.com/office/officeart/2005/8/layout/orgChart1"/>
    <dgm:cxn modelId="{F73FAFEC-36AE-4B51-BC4A-73A35A836C59}" type="presParOf" srcId="{8F3C8024-A9B9-415A-9406-C59CA8E08208}" destId="{D3553CE3-0512-47FF-83A9-A906D55EDF62}" srcOrd="0" destOrd="0" presId="urn:microsoft.com/office/officeart/2005/8/layout/orgChart1"/>
    <dgm:cxn modelId="{E05203F3-5E5F-4517-B02C-6BFCE8E834AD}" type="presParOf" srcId="{8F3C8024-A9B9-415A-9406-C59CA8E08208}" destId="{B32C8572-2745-4513-8C29-22B32F87F982}" srcOrd="1" destOrd="0" presId="urn:microsoft.com/office/officeart/2005/8/layout/orgChart1"/>
    <dgm:cxn modelId="{5E79E751-60A0-4462-A5D3-97912A903CCD}" type="presParOf" srcId="{B1E9FAC9-F6E4-40F6-B29F-7758F60F05C1}" destId="{515C31CD-DECA-4C5A-A8A6-91E7C1E79C7C}" srcOrd="1" destOrd="0" presId="urn:microsoft.com/office/officeart/2005/8/layout/orgChart1"/>
    <dgm:cxn modelId="{73C6FBAD-5EDE-438D-A6FB-2C9A44E9C504}" type="presParOf" srcId="{515C31CD-DECA-4C5A-A8A6-91E7C1E79C7C}" destId="{F62F2313-12AB-4B26-9CD7-3B534EEFD58C}" srcOrd="0" destOrd="0" presId="urn:microsoft.com/office/officeart/2005/8/layout/orgChart1"/>
    <dgm:cxn modelId="{5DF65704-1E34-4917-B074-B0712D1886EB}" type="presParOf" srcId="{515C31CD-DECA-4C5A-A8A6-91E7C1E79C7C}" destId="{C7CC57C0-817B-4776-8896-FBC9F6F507DE}" srcOrd="1" destOrd="0" presId="urn:microsoft.com/office/officeart/2005/8/layout/orgChart1"/>
    <dgm:cxn modelId="{60F6423F-BB23-4D39-8660-29DFAD437988}" type="presParOf" srcId="{C7CC57C0-817B-4776-8896-FBC9F6F507DE}" destId="{6DE21FFD-986F-4FCF-AAAD-E3CB48056531}" srcOrd="0" destOrd="0" presId="urn:microsoft.com/office/officeart/2005/8/layout/orgChart1"/>
    <dgm:cxn modelId="{BD033FBA-4346-4EB5-A89F-3CD99F367783}" type="presParOf" srcId="{6DE21FFD-986F-4FCF-AAAD-E3CB48056531}" destId="{1EC5C05D-0E35-4711-97B0-A6F0CEBEE63F}" srcOrd="0" destOrd="0" presId="urn:microsoft.com/office/officeart/2005/8/layout/orgChart1"/>
    <dgm:cxn modelId="{0C5B0EBE-1141-4EF7-9905-620FFEE4F1F9}" type="presParOf" srcId="{6DE21FFD-986F-4FCF-AAAD-E3CB48056531}" destId="{510AADD5-9DEC-484C-AC0E-848AE4F5FE85}" srcOrd="1" destOrd="0" presId="urn:microsoft.com/office/officeart/2005/8/layout/orgChart1"/>
    <dgm:cxn modelId="{4701BF03-52E8-47AB-8D6B-5BA0B0FBED47}" type="presParOf" srcId="{C7CC57C0-817B-4776-8896-FBC9F6F507DE}" destId="{9E1D6C2E-E988-41AC-9A8A-3AE5E3FD6610}" srcOrd="1" destOrd="0" presId="urn:microsoft.com/office/officeart/2005/8/layout/orgChart1"/>
    <dgm:cxn modelId="{2A2410A9-CB26-4F2D-83C6-AF232A3BF647}" type="presParOf" srcId="{C7CC57C0-817B-4776-8896-FBC9F6F507DE}" destId="{23C09153-1D12-4E40-8B23-3F0066F810EA}" srcOrd="2" destOrd="0" presId="urn:microsoft.com/office/officeart/2005/8/layout/orgChart1"/>
    <dgm:cxn modelId="{FF3FEBC5-60FA-4533-AC35-77DFCEE4EA64}" type="presParOf" srcId="{515C31CD-DECA-4C5A-A8A6-91E7C1E79C7C}" destId="{80EAF075-DE90-4F0C-93A3-1D1E1EB5466C}" srcOrd="2" destOrd="0" presId="urn:microsoft.com/office/officeart/2005/8/layout/orgChart1"/>
    <dgm:cxn modelId="{3766FFC5-C4D7-4D9C-B1E4-E900A35E5F70}" type="presParOf" srcId="{515C31CD-DECA-4C5A-A8A6-91E7C1E79C7C}" destId="{7CE98D88-365A-4BCD-9939-003C172DE83B}" srcOrd="3" destOrd="0" presId="urn:microsoft.com/office/officeart/2005/8/layout/orgChart1"/>
    <dgm:cxn modelId="{9D5AD9E0-1CDF-4AC8-A3E5-96A0AB84A322}" type="presParOf" srcId="{7CE98D88-365A-4BCD-9939-003C172DE83B}" destId="{F5B150CA-D3B1-4C4C-B9AB-C447CBEDC93C}" srcOrd="0" destOrd="0" presId="urn:microsoft.com/office/officeart/2005/8/layout/orgChart1"/>
    <dgm:cxn modelId="{3D564202-23F0-4546-9720-3B792EEE6B70}" type="presParOf" srcId="{F5B150CA-D3B1-4C4C-B9AB-C447CBEDC93C}" destId="{55839C92-C3C0-4AC9-B559-7A9A72D59148}" srcOrd="0" destOrd="0" presId="urn:microsoft.com/office/officeart/2005/8/layout/orgChart1"/>
    <dgm:cxn modelId="{1D251ED8-E4D7-4CFA-BD60-7828A2DCD24B}" type="presParOf" srcId="{F5B150CA-D3B1-4C4C-B9AB-C447CBEDC93C}" destId="{CDE0B71F-3899-4C2D-AC6D-41802B146DBD}" srcOrd="1" destOrd="0" presId="urn:microsoft.com/office/officeart/2005/8/layout/orgChart1"/>
    <dgm:cxn modelId="{767BB88D-4F6C-49FE-86DB-79AA8362275F}" type="presParOf" srcId="{7CE98D88-365A-4BCD-9939-003C172DE83B}" destId="{96489588-83E9-4F2B-9D1D-F9E0741BB737}" srcOrd="1" destOrd="0" presId="urn:microsoft.com/office/officeart/2005/8/layout/orgChart1"/>
    <dgm:cxn modelId="{37AFA362-6CEA-45EC-9A62-22640B3A428F}" type="presParOf" srcId="{7CE98D88-365A-4BCD-9939-003C172DE83B}" destId="{3C80C2EC-CA47-49DB-8894-97E9890E33DD}" srcOrd="2" destOrd="0" presId="urn:microsoft.com/office/officeart/2005/8/layout/orgChart1"/>
    <dgm:cxn modelId="{97EE481B-C145-48C0-AEF3-BC966C4E8748}" type="presParOf" srcId="{B1E9FAC9-F6E4-40F6-B29F-7758F60F05C1}" destId="{B6BED3DC-BBEF-4F1A-9A8D-16DC8F6EE325}" srcOrd="2" destOrd="0" presId="urn:microsoft.com/office/officeart/2005/8/layout/orgChart1"/>
    <dgm:cxn modelId="{BB0DB582-42C3-4724-BA3A-502C64F637B8}" type="presParOf" srcId="{9A724DB0-FB31-492C-AFBB-0121BCEA0BEF}" destId="{3C7693C6-417C-4E73-B38B-45C48C560C04}" srcOrd="2" destOrd="0" presId="urn:microsoft.com/office/officeart/2005/8/layout/orgChart1"/>
    <dgm:cxn modelId="{E0B3D1C5-F126-41BD-A38D-70BD2983CE63}" type="presParOf" srcId="{9A724DB0-FB31-492C-AFBB-0121BCEA0BEF}" destId="{0DE70D07-845E-4BD9-9DFA-BAB6C124A76F}" srcOrd="3" destOrd="0" presId="urn:microsoft.com/office/officeart/2005/8/layout/orgChart1"/>
    <dgm:cxn modelId="{2210CD5B-7728-4577-86AD-B21D53772999}" type="presParOf" srcId="{0DE70D07-845E-4BD9-9DFA-BAB6C124A76F}" destId="{C2A86E2A-0370-4217-89E4-F2BE0C1049B9}" srcOrd="0" destOrd="0" presId="urn:microsoft.com/office/officeart/2005/8/layout/orgChart1"/>
    <dgm:cxn modelId="{E29BF616-4E10-4ED6-83EE-0BC697E13421}" type="presParOf" srcId="{C2A86E2A-0370-4217-89E4-F2BE0C1049B9}" destId="{7A1580A1-80BD-4084-AED6-283E972D78B5}" srcOrd="0" destOrd="0" presId="urn:microsoft.com/office/officeart/2005/8/layout/orgChart1"/>
    <dgm:cxn modelId="{CAFEBA46-2C53-4595-938E-75DEC884C6E3}" type="presParOf" srcId="{C2A86E2A-0370-4217-89E4-F2BE0C1049B9}" destId="{685AF8AA-5A29-4ABB-8AC6-C14E97106250}" srcOrd="1" destOrd="0" presId="urn:microsoft.com/office/officeart/2005/8/layout/orgChart1"/>
    <dgm:cxn modelId="{596A2668-474B-497C-831D-707A36C0D1D7}" type="presParOf" srcId="{0DE70D07-845E-4BD9-9DFA-BAB6C124A76F}" destId="{E7B6D896-4BE6-435D-90DB-421BD2DC39B4}" srcOrd="1" destOrd="0" presId="urn:microsoft.com/office/officeart/2005/8/layout/orgChart1"/>
    <dgm:cxn modelId="{82AD2993-9A1B-4E9E-A8BF-33E5F38DDBAB}" type="presParOf" srcId="{E7B6D896-4BE6-435D-90DB-421BD2DC39B4}" destId="{624A0CD9-4B33-43A3-AE0E-55D496967334}" srcOrd="0" destOrd="0" presId="urn:microsoft.com/office/officeart/2005/8/layout/orgChart1"/>
    <dgm:cxn modelId="{023595FF-5DC1-42E8-81D5-0F5C69C7CC95}" type="presParOf" srcId="{E7B6D896-4BE6-435D-90DB-421BD2DC39B4}" destId="{95A4D85B-D347-4DE1-A0C3-9EFCF7E6A19B}" srcOrd="1" destOrd="0" presId="urn:microsoft.com/office/officeart/2005/8/layout/orgChart1"/>
    <dgm:cxn modelId="{D3D2416E-6AB4-4536-8FF0-040E8E7283A5}" type="presParOf" srcId="{95A4D85B-D347-4DE1-A0C3-9EFCF7E6A19B}" destId="{039AA5E1-117C-4F62-95B6-821C92C5EEB0}" srcOrd="0" destOrd="0" presId="urn:microsoft.com/office/officeart/2005/8/layout/orgChart1"/>
    <dgm:cxn modelId="{4AEFCDA8-40B1-404C-985A-A3722C305536}" type="presParOf" srcId="{039AA5E1-117C-4F62-95B6-821C92C5EEB0}" destId="{D8DC32CF-D8D4-4DD3-AF56-8E1BE7446B8C}" srcOrd="0" destOrd="0" presId="urn:microsoft.com/office/officeart/2005/8/layout/orgChart1"/>
    <dgm:cxn modelId="{5519EBA6-F070-4873-94DA-2967E018413C}" type="presParOf" srcId="{039AA5E1-117C-4F62-95B6-821C92C5EEB0}" destId="{356F5D3B-ADE7-42E1-8091-81A8A669C704}" srcOrd="1" destOrd="0" presId="urn:microsoft.com/office/officeart/2005/8/layout/orgChart1"/>
    <dgm:cxn modelId="{4350CCEF-CA87-413F-A398-C8E529928762}" type="presParOf" srcId="{95A4D85B-D347-4DE1-A0C3-9EFCF7E6A19B}" destId="{66939FFD-A983-4964-9149-BC7056B75047}" srcOrd="1" destOrd="0" presId="urn:microsoft.com/office/officeart/2005/8/layout/orgChart1"/>
    <dgm:cxn modelId="{F4537B58-C1C4-499F-BAB8-30CA697D5B1D}" type="presParOf" srcId="{95A4D85B-D347-4DE1-A0C3-9EFCF7E6A19B}" destId="{EEBE4287-E47F-499C-89CA-8CA34F59D2D8}" srcOrd="2" destOrd="0" presId="urn:microsoft.com/office/officeart/2005/8/layout/orgChart1"/>
    <dgm:cxn modelId="{5CB3B73D-CAB7-4758-BA13-2FE8780D4F58}" type="presParOf" srcId="{E7B6D896-4BE6-435D-90DB-421BD2DC39B4}" destId="{F6355D3D-D8BD-4127-9F99-FD1B191E3161}" srcOrd="2" destOrd="0" presId="urn:microsoft.com/office/officeart/2005/8/layout/orgChart1"/>
    <dgm:cxn modelId="{1E945E37-3AB3-4A2F-9FF5-7B858B61FCA0}" type="presParOf" srcId="{E7B6D896-4BE6-435D-90DB-421BD2DC39B4}" destId="{EDA0B92D-EB69-4C96-9F62-7E0FC8E95061}" srcOrd="3" destOrd="0" presId="urn:microsoft.com/office/officeart/2005/8/layout/orgChart1"/>
    <dgm:cxn modelId="{261A1B48-4630-4F70-8895-0F6CA37483E0}" type="presParOf" srcId="{EDA0B92D-EB69-4C96-9F62-7E0FC8E95061}" destId="{9159A46B-6AC8-4AB9-BCC8-A1103BFBCC8D}" srcOrd="0" destOrd="0" presId="urn:microsoft.com/office/officeart/2005/8/layout/orgChart1"/>
    <dgm:cxn modelId="{F6EA509A-822E-4E58-8A2C-FC72E314E7F2}" type="presParOf" srcId="{9159A46B-6AC8-4AB9-BCC8-A1103BFBCC8D}" destId="{FCE3D945-B7BF-4953-B9E5-A3E7E5AC8068}" srcOrd="0" destOrd="0" presId="urn:microsoft.com/office/officeart/2005/8/layout/orgChart1"/>
    <dgm:cxn modelId="{0D44EA8E-8065-4FA1-A052-F4EE48785D3D}" type="presParOf" srcId="{9159A46B-6AC8-4AB9-BCC8-A1103BFBCC8D}" destId="{48D2B2BE-E424-4B0B-8F0A-0AD70D0DF3D1}" srcOrd="1" destOrd="0" presId="urn:microsoft.com/office/officeart/2005/8/layout/orgChart1"/>
    <dgm:cxn modelId="{90C143A7-7976-40CB-8F4C-56A3FC240317}" type="presParOf" srcId="{EDA0B92D-EB69-4C96-9F62-7E0FC8E95061}" destId="{F6A6EF5A-AC20-409E-A592-CFEB512D6B8D}" srcOrd="1" destOrd="0" presId="urn:microsoft.com/office/officeart/2005/8/layout/orgChart1"/>
    <dgm:cxn modelId="{DD8E044E-1261-4931-A191-9485A1090D47}" type="presParOf" srcId="{EDA0B92D-EB69-4C96-9F62-7E0FC8E95061}" destId="{0DE56345-27BB-4150-9026-2072E6E25176}" srcOrd="2" destOrd="0" presId="urn:microsoft.com/office/officeart/2005/8/layout/orgChart1"/>
    <dgm:cxn modelId="{C68033C4-7F5A-41AC-B215-1DDC1A49EA62}" type="presParOf" srcId="{E7B6D896-4BE6-435D-90DB-421BD2DC39B4}" destId="{D1DCC601-99F2-4DB5-AE3E-DE7FC15E10C5}" srcOrd="4" destOrd="0" presId="urn:microsoft.com/office/officeart/2005/8/layout/orgChart1"/>
    <dgm:cxn modelId="{EBF96A4C-088F-4D40-90E5-F3C4A232EC39}" type="presParOf" srcId="{E7B6D896-4BE6-435D-90DB-421BD2DC39B4}" destId="{39DB5892-DE78-4A6B-90C0-E61268B43917}" srcOrd="5" destOrd="0" presId="urn:microsoft.com/office/officeart/2005/8/layout/orgChart1"/>
    <dgm:cxn modelId="{5F5B8650-E2F1-4FC9-9059-88455E5BD12B}" type="presParOf" srcId="{39DB5892-DE78-4A6B-90C0-E61268B43917}" destId="{4628A10F-2A8F-4955-BD71-FF457ACA19AE}" srcOrd="0" destOrd="0" presId="urn:microsoft.com/office/officeart/2005/8/layout/orgChart1"/>
    <dgm:cxn modelId="{6EC2AB14-8AC2-4FE8-B7FC-C1F66EE8E567}" type="presParOf" srcId="{4628A10F-2A8F-4955-BD71-FF457ACA19AE}" destId="{614A231E-EC5A-4F36-A2E5-C549E687558F}" srcOrd="0" destOrd="0" presId="urn:microsoft.com/office/officeart/2005/8/layout/orgChart1"/>
    <dgm:cxn modelId="{1938EC70-45D7-4611-9FAC-B3A642C65E21}" type="presParOf" srcId="{4628A10F-2A8F-4955-BD71-FF457ACA19AE}" destId="{F5EE743C-AB95-4BB0-B963-F1FFABCEBF03}" srcOrd="1" destOrd="0" presId="urn:microsoft.com/office/officeart/2005/8/layout/orgChart1"/>
    <dgm:cxn modelId="{C6AA4D98-73F0-4C37-8FDD-3ACFD93174BC}" type="presParOf" srcId="{39DB5892-DE78-4A6B-90C0-E61268B43917}" destId="{067C842B-B5F3-4FC9-AE35-2FFAC86C5C29}" srcOrd="1" destOrd="0" presId="urn:microsoft.com/office/officeart/2005/8/layout/orgChart1"/>
    <dgm:cxn modelId="{601FFBE5-AB3F-4DC7-8EDA-6AC9419FD774}" type="presParOf" srcId="{39DB5892-DE78-4A6B-90C0-E61268B43917}" destId="{F02B937B-78DB-4DBC-A5E3-BD328E0B251C}" srcOrd="2" destOrd="0" presId="urn:microsoft.com/office/officeart/2005/8/layout/orgChart1"/>
    <dgm:cxn modelId="{94471069-20D2-4575-A6B8-F1D7F8C8D9D5}" type="presParOf" srcId="{0DE70D07-845E-4BD9-9DFA-BAB6C124A76F}" destId="{CEDD8E54-859D-40AB-9B15-E2C77522DF33}" srcOrd="2" destOrd="0" presId="urn:microsoft.com/office/officeart/2005/8/layout/orgChart1"/>
    <dgm:cxn modelId="{E97EC5FE-67E3-43D2-A4BA-6B17AB6360E5}" type="presParOf" srcId="{40FC0224-BEE7-4005-B26C-A0F8AA779991}" destId="{69EC6379-E5D2-4EA9-A3C1-62AF278AEE5B}" srcOrd="2" destOrd="0" presId="urn:microsoft.com/office/officeart/2005/8/layout/orgChart1"/>
    <dgm:cxn modelId="{A8D021F9-5F60-47D4-92DF-2FE62A70F2CE}" type="presParOf" srcId="{B9BA89CD-EDAB-44FC-B232-B1D025EA7A44}" destId="{5A6CA142-F616-466B-B6DB-3B7DDEB1E159}" srcOrd="2" destOrd="0" presId="urn:microsoft.com/office/officeart/2005/8/layout/orgChart1"/>
    <dgm:cxn modelId="{5CA18015-483A-41CC-9920-2C0E927FF262}" type="presParOf" srcId="{E353B271-5BD3-4692-B751-BF26757BC920}" destId="{6D671216-5226-4268-AFE3-78FFC3FF1579}" srcOrd="2" destOrd="0" presId="urn:microsoft.com/office/officeart/2005/8/layout/orgChart1"/>
    <dgm:cxn modelId="{50F5A178-C26D-4FA9-8A48-31FC10FA7DEE}" type="presParOf" srcId="{E353B271-5BD3-4692-B751-BF26757BC920}" destId="{80B0C583-2BEF-4E03-BBC4-E93D29F17174}" srcOrd="3" destOrd="0" presId="urn:microsoft.com/office/officeart/2005/8/layout/orgChart1"/>
    <dgm:cxn modelId="{D85F69AB-0D5F-4010-BFEA-F273C8CF2A2B}" type="presParOf" srcId="{80B0C583-2BEF-4E03-BBC4-E93D29F17174}" destId="{3DE4AA9B-9AC1-4B70-93E4-E26DE158BE8E}" srcOrd="0" destOrd="0" presId="urn:microsoft.com/office/officeart/2005/8/layout/orgChart1"/>
    <dgm:cxn modelId="{CF1AF21D-DBCF-46AD-B181-92FEE4B61BD4}" type="presParOf" srcId="{3DE4AA9B-9AC1-4B70-93E4-E26DE158BE8E}" destId="{76E085AB-AF35-4916-94CB-E63316A84F16}" srcOrd="0" destOrd="0" presId="urn:microsoft.com/office/officeart/2005/8/layout/orgChart1"/>
    <dgm:cxn modelId="{2C96D877-BFF8-495E-8149-56E60E2DDE2F}" type="presParOf" srcId="{3DE4AA9B-9AC1-4B70-93E4-E26DE158BE8E}" destId="{E80A5ECB-B655-4B5D-956D-BFC66B0534B3}" srcOrd="1" destOrd="0" presId="urn:microsoft.com/office/officeart/2005/8/layout/orgChart1"/>
    <dgm:cxn modelId="{5CFCC93B-BE70-41BC-8F99-48E6C67B189B}" type="presParOf" srcId="{80B0C583-2BEF-4E03-BBC4-E93D29F17174}" destId="{A0C88C62-DE92-42C8-82CD-BB271189F733}" srcOrd="1" destOrd="0" presId="urn:microsoft.com/office/officeart/2005/8/layout/orgChart1"/>
    <dgm:cxn modelId="{5806B207-47F2-4426-BF33-9122BD6B07D5}" type="presParOf" srcId="{A0C88C62-DE92-42C8-82CD-BB271189F733}" destId="{6ADAE6D3-2D79-4BF0-BFD9-0A87377B9D59}" srcOrd="0" destOrd="0" presId="urn:microsoft.com/office/officeart/2005/8/layout/orgChart1"/>
    <dgm:cxn modelId="{055E162C-10F8-47F7-811F-E66574660477}" type="presParOf" srcId="{A0C88C62-DE92-42C8-82CD-BB271189F733}" destId="{2D583029-0E31-4B84-AB52-A709D41A4091}" srcOrd="1" destOrd="0" presId="urn:microsoft.com/office/officeart/2005/8/layout/orgChart1"/>
    <dgm:cxn modelId="{7ADB54BA-BCB7-4707-8B89-0C033E5D1EEF}" type="presParOf" srcId="{2D583029-0E31-4B84-AB52-A709D41A4091}" destId="{6F287D82-76F7-4ADA-8C13-B36D8634C19C}" srcOrd="0" destOrd="0" presId="urn:microsoft.com/office/officeart/2005/8/layout/orgChart1"/>
    <dgm:cxn modelId="{33EC6BA1-3C63-42B6-92CD-4186FBD62B83}" type="presParOf" srcId="{6F287D82-76F7-4ADA-8C13-B36D8634C19C}" destId="{C6218718-C900-4A4A-B611-752A4F47CE5D}" srcOrd="0" destOrd="0" presId="urn:microsoft.com/office/officeart/2005/8/layout/orgChart1"/>
    <dgm:cxn modelId="{2E52F9A8-24E1-4E60-978B-7EDAC181F21F}" type="presParOf" srcId="{6F287D82-76F7-4ADA-8C13-B36D8634C19C}" destId="{C1683AB8-C5CA-4AC3-8187-37CA54B39281}" srcOrd="1" destOrd="0" presId="urn:microsoft.com/office/officeart/2005/8/layout/orgChart1"/>
    <dgm:cxn modelId="{0E5F4633-2D12-4A69-82CB-B135A652F153}" type="presParOf" srcId="{2D583029-0E31-4B84-AB52-A709D41A4091}" destId="{B3230E59-2722-4FD7-8FF5-2D691F9F00DE}" srcOrd="1" destOrd="0" presId="urn:microsoft.com/office/officeart/2005/8/layout/orgChart1"/>
    <dgm:cxn modelId="{645749C8-F4B9-4F49-A2A9-9B76A3D92851}" type="presParOf" srcId="{B3230E59-2722-4FD7-8FF5-2D691F9F00DE}" destId="{0443B461-B765-4832-95CE-5588D19560ED}" srcOrd="0" destOrd="0" presId="urn:microsoft.com/office/officeart/2005/8/layout/orgChart1"/>
    <dgm:cxn modelId="{9D45B262-D938-4D9E-A656-A3145904BBD1}" type="presParOf" srcId="{B3230E59-2722-4FD7-8FF5-2D691F9F00DE}" destId="{761168E3-2A12-4919-94AD-26EDEAD82434}" srcOrd="1" destOrd="0" presId="urn:microsoft.com/office/officeart/2005/8/layout/orgChart1"/>
    <dgm:cxn modelId="{92420969-3F32-4D4F-8862-443A4605D277}" type="presParOf" srcId="{761168E3-2A12-4919-94AD-26EDEAD82434}" destId="{423D5C26-8E45-4D27-BFFE-1FE123EED7EC}" srcOrd="0" destOrd="0" presId="urn:microsoft.com/office/officeart/2005/8/layout/orgChart1"/>
    <dgm:cxn modelId="{43AE83B6-B30A-46A3-A2F4-5375F344FCDB}" type="presParOf" srcId="{423D5C26-8E45-4D27-BFFE-1FE123EED7EC}" destId="{46AB423A-95BE-489A-9751-6CBB327F9EA8}" srcOrd="0" destOrd="0" presId="urn:microsoft.com/office/officeart/2005/8/layout/orgChart1"/>
    <dgm:cxn modelId="{A5474B86-BADB-49BF-939D-9D7D5A34557A}" type="presParOf" srcId="{423D5C26-8E45-4D27-BFFE-1FE123EED7EC}" destId="{A05828F8-F70C-42CE-80D8-62F284EFDF67}" srcOrd="1" destOrd="0" presId="urn:microsoft.com/office/officeart/2005/8/layout/orgChart1"/>
    <dgm:cxn modelId="{C560CCB8-324B-44BA-B498-A3FEF7C07FC7}" type="presParOf" srcId="{761168E3-2A12-4919-94AD-26EDEAD82434}" destId="{614ECA6C-E16E-46A4-9A9D-57FFA4114753}" srcOrd="1" destOrd="0" presId="urn:microsoft.com/office/officeart/2005/8/layout/orgChart1"/>
    <dgm:cxn modelId="{426BEB9F-B17F-4336-B26A-9CB2F755E5F8}" type="presParOf" srcId="{761168E3-2A12-4919-94AD-26EDEAD82434}" destId="{03465CF2-4B2D-432D-8B9E-FC1D4B62DEC3}" srcOrd="2" destOrd="0" presId="urn:microsoft.com/office/officeart/2005/8/layout/orgChart1"/>
    <dgm:cxn modelId="{A3FBE8C7-5465-476D-A3E6-1729647F6A82}" type="presParOf" srcId="{B3230E59-2722-4FD7-8FF5-2D691F9F00DE}" destId="{4A2C2BD4-E54B-4FEC-A8A6-F244A1131001}" srcOrd="2" destOrd="0" presId="urn:microsoft.com/office/officeart/2005/8/layout/orgChart1"/>
    <dgm:cxn modelId="{BBDD251D-3CAF-48E5-B54F-17B4DC93890F}" type="presParOf" srcId="{B3230E59-2722-4FD7-8FF5-2D691F9F00DE}" destId="{034917F5-BF80-4A1C-9730-9868B047E76D}" srcOrd="3" destOrd="0" presId="urn:microsoft.com/office/officeart/2005/8/layout/orgChart1"/>
    <dgm:cxn modelId="{40FC57EF-38CF-4E7C-B055-CE2831CA8772}" type="presParOf" srcId="{034917F5-BF80-4A1C-9730-9868B047E76D}" destId="{292A3535-9847-4CE3-B1A0-BD964BCFB20A}" srcOrd="0" destOrd="0" presId="urn:microsoft.com/office/officeart/2005/8/layout/orgChart1"/>
    <dgm:cxn modelId="{5A108CD0-2AED-488E-9B32-F4254EBA234E}" type="presParOf" srcId="{292A3535-9847-4CE3-B1A0-BD964BCFB20A}" destId="{181126D4-3CD3-45FA-8808-E51EAAF322B2}" srcOrd="0" destOrd="0" presId="urn:microsoft.com/office/officeart/2005/8/layout/orgChart1"/>
    <dgm:cxn modelId="{FB292092-735B-48F4-B6C7-CD44B2FBD1AB}" type="presParOf" srcId="{292A3535-9847-4CE3-B1A0-BD964BCFB20A}" destId="{E391D508-B14B-4720-969D-E96F327244F1}" srcOrd="1" destOrd="0" presId="urn:microsoft.com/office/officeart/2005/8/layout/orgChart1"/>
    <dgm:cxn modelId="{7F31AFDC-2308-497F-B60A-76CF9C818B63}" type="presParOf" srcId="{034917F5-BF80-4A1C-9730-9868B047E76D}" destId="{D36150E0-4413-4548-B13E-4E26289E7800}" srcOrd="1" destOrd="0" presId="urn:microsoft.com/office/officeart/2005/8/layout/orgChart1"/>
    <dgm:cxn modelId="{957F9738-D27B-430A-A731-7FF4F37816CE}" type="presParOf" srcId="{D36150E0-4413-4548-B13E-4E26289E7800}" destId="{21CB562C-D484-4329-BAD2-40A7234905BA}" srcOrd="0" destOrd="0" presId="urn:microsoft.com/office/officeart/2005/8/layout/orgChart1"/>
    <dgm:cxn modelId="{501ECA0D-0084-40E9-85F1-60C3D92AE77B}" type="presParOf" srcId="{D36150E0-4413-4548-B13E-4E26289E7800}" destId="{1F88134C-194E-4839-94EE-DAAC25FF2DF7}" srcOrd="1" destOrd="0" presId="urn:microsoft.com/office/officeart/2005/8/layout/orgChart1"/>
    <dgm:cxn modelId="{090BAC5D-B156-4572-9505-5DDA93E28D84}" type="presParOf" srcId="{1F88134C-194E-4839-94EE-DAAC25FF2DF7}" destId="{EFF4B6C3-D1E6-485B-95B6-9F9B5A84874B}" srcOrd="0" destOrd="0" presId="urn:microsoft.com/office/officeart/2005/8/layout/orgChart1"/>
    <dgm:cxn modelId="{D9E26706-3354-4CC6-8A86-7DEB733A84A1}" type="presParOf" srcId="{EFF4B6C3-D1E6-485B-95B6-9F9B5A84874B}" destId="{646756B3-9D24-4F39-8D55-4034B55FD5D3}" srcOrd="0" destOrd="0" presId="urn:microsoft.com/office/officeart/2005/8/layout/orgChart1"/>
    <dgm:cxn modelId="{EE0D77F9-F1E4-4558-9DC8-A425DAE179A7}" type="presParOf" srcId="{EFF4B6C3-D1E6-485B-95B6-9F9B5A84874B}" destId="{EA22C681-CB9B-465F-943E-C31C03E677CF}" srcOrd="1" destOrd="0" presId="urn:microsoft.com/office/officeart/2005/8/layout/orgChart1"/>
    <dgm:cxn modelId="{37DB6C63-2BA6-4C27-A18E-F1302C7B31D4}" type="presParOf" srcId="{1F88134C-194E-4839-94EE-DAAC25FF2DF7}" destId="{59D9F7EF-8300-4BD0-A068-96C9574AD140}" srcOrd="1" destOrd="0" presId="urn:microsoft.com/office/officeart/2005/8/layout/orgChart1"/>
    <dgm:cxn modelId="{6F7F20AE-96D6-4BAE-BE04-A88A9CD3D24E}" type="presParOf" srcId="{1F88134C-194E-4839-94EE-DAAC25FF2DF7}" destId="{7E034FC4-B90D-480E-B467-FB8B7870C14B}" srcOrd="2" destOrd="0" presId="urn:microsoft.com/office/officeart/2005/8/layout/orgChart1"/>
    <dgm:cxn modelId="{2BBEFB0B-439D-4D50-95C5-33C4EC1148ED}" type="presParOf" srcId="{D36150E0-4413-4548-B13E-4E26289E7800}" destId="{F84FB9AF-49BF-4804-A430-C478E985CFB2}" srcOrd="2" destOrd="0" presId="urn:microsoft.com/office/officeart/2005/8/layout/orgChart1"/>
    <dgm:cxn modelId="{E6FC833F-DFBF-4DA8-96E4-CEFBBEB06966}" type="presParOf" srcId="{D36150E0-4413-4548-B13E-4E26289E7800}" destId="{D43F4D7B-CFB1-494C-BC19-84D6387532DF}" srcOrd="3" destOrd="0" presId="urn:microsoft.com/office/officeart/2005/8/layout/orgChart1"/>
    <dgm:cxn modelId="{810B2C20-C77C-485B-9BE3-20862F99A909}" type="presParOf" srcId="{D43F4D7B-CFB1-494C-BC19-84D6387532DF}" destId="{BCD80235-E3C3-48F0-8CD0-CCFAE45263B4}" srcOrd="0" destOrd="0" presId="urn:microsoft.com/office/officeart/2005/8/layout/orgChart1"/>
    <dgm:cxn modelId="{EB9E15B6-4A95-4B83-AAC1-496A4B3ADEC5}" type="presParOf" srcId="{BCD80235-E3C3-48F0-8CD0-CCFAE45263B4}" destId="{A21DB125-056F-43A9-8011-DC9A1E5C2935}" srcOrd="0" destOrd="0" presId="urn:microsoft.com/office/officeart/2005/8/layout/orgChart1"/>
    <dgm:cxn modelId="{57C5BF76-5AFF-4C53-B724-666AA1F9C002}" type="presParOf" srcId="{BCD80235-E3C3-48F0-8CD0-CCFAE45263B4}" destId="{D8F3928A-4DAE-4277-9FA8-BD6D4D350C40}" srcOrd="1" destOrd="0" presId="urn:microsoft.com/office/officeart/2005/8/layout/orgChart1"/>
    <dgm:cxn modelId="{E7401A94-22A5-4B80-9776-0875A1298BFE}" type="presParOf" srcId="{D43F4D7B-CFB1-494C-BC19-84D6387532DF}" destId="{2186010E-2482-46E1-9F56-6333A4ECCBDB}" srcOrd="1" destOrd="0" presId="urn:microsoft.com/office/officeart/2005/8/layout/orgChart1"/>
    <dgm:cxn modelId="{790354CC-B769-408D-855F-ED7F2FD0021E}" type="presParOf" srcId="{D43F4D7B-CFB1-494C-BC19-84D6387532DF}" destId="{ACAB713B-72EE-4E19-ABC4-179FF9706328}" srcOrd="2" destOrd="0" presId="urn:microsoft.com/office/officeart/2005/8/layout/orgChart1"/>
    <dgm:cxn modelId="{14F1137F-BF07-44A8-A1FA-57D6E7EA6B3F}" type="presParOf" srcId="{D36150E0-4413-4548-B13E-4E26289E7800}" destId="{78A578FA-BE64-42A6-A77E-AD3B36A8AE67}" srcOrd="4" destOrd="0" presId="urn:microsoft.com/office/officeart/2005/8/layout/orgChart1"/>
    <dgm:cxn modelId="{699C86B3-C4D4-4ADA-81C9-37680EEA50DB}" type="presParOf" srcId="{D36150E0-4413-4548-B13E-4E26289E7800}" destId="{ABF80E48-350E-426F-9DD3-8FEFC29AFD6D}" srcOrd="5" destOrd="0" presId="urn:microsoft.com/office/officeart/2005/8/layout/orgChart1"/>
    <dgm:cxn modelId="{42EC336D-C0E5-44B1-80A1-F754A944DE17}" type="presParOf" srcId="{ABF80E48-350E-426F-9DD3-8FEFC29AFD6D}" destId="{D9335A44-9330-469A-BCAE-D8A0930C94C5}" srcOrd="0" destOrd="0" presId="urn:microsoft.com/office/officeart/2005/8/layout/orgChart1"/>
    <dgm:cxn modelId="{E2FD18C4-921C-4D4F-A2EC-AA64DFE2E953}" type="presParOf" srcId="{D9335A44-9330-469A-BCAE-D8A0930C94C5}" destId="{B0F8CE85-FF59-4EBD-AB9E-57E1AF0A2AD0}" srcOrd="0" destOrd="0" presId="urn:microsoft.com/office/officeart/2005/8/layout/orgChart1"/>
    <dgm:cxn modelId="{57CC79F1-1AEF-40DC-9966-AFB52A0F6D03}" type="presParOf" srcId="{D9335A44-9330-469A-BCAE-D8A0930C94C5}" destId="{5B6A03B5-FC66-4BFD-AA32-0A67BF6AF492}" srcOrd="1" destOrd="0" presId="urn:microsoft.com/office/officeart/2005/8/layout/orgChart1"/>
    <dgm:cxn modelId="{8DE43B21-7AC3-4993-AB8C-6497D10D147F}" type="presParOf" srcId="{ABF80E48-350E-426F-9DD3-8FEFC29AFD6D}" destId="{DBA6056C-4E4D-4DA0-A1E9-49AD43078369}" srcOrd="1" destOrd="0" presId="urn:microsoft.com/office/officeart/2005/8/layout/orgChart1"/>
    <dgm:cxn modelId="{164D43E8-DE89-40B9-BA55-304BC2F8A6CC}" type="presParOf" srcId="{ABF80E48-350E-426F-9DD3-8FEFC29AFD6D}" destId="{9A72AE55-78CF-4C7A-A402-1A441A570C44}" srcOrd="2" destOrd="0" presId="urn:microsoft.com/office/officeart/2005/8/layout/orgChart1"/>
    <dgm:cxn modelId="{44971701-30E4-49C2-8DDA-C691B91121FB}" type="presParOf" srcId="{034917F5-BF80-4A1C-9730-9868B047E76D}" destId="{AF8F455D-4075-4481-8DE2-2D02FCB830A5}" srcOrd="2" destOrd="0" presId="urn:microsoft.com/office/officeart/2005/8/layout/orgChart1"/>
    <dgm:cxn modelId="{39EB9273-5A1F-4B3E-BD70-8C2C52193858}" type="presParOf" srcId="{2D583029-0E31-4B84-AB52-A709D41A4091}" destId="{9AB206FD-024E-4A3B-A51F-19E3080BFBE0}" srcOrd="2" destOrd="0" presId="urn:microsoft.com/office/officeart/2005/8/layout/orgChart1"/>
    <dgm:cxn modelId="{A0196F0E-3D30-40AA-A778-18125F2285A1}" type="presParOf" srcId="{80B0C583-2BEF-4E03-BBC4-E93D29F17174}" destId="{68E87E76-60E4-48F7-B729-544BB4694625}" srcOrd="2" destOrd="0" presId="urn:microsoft.com/office/officeart/2005/8/layout/orgChart1"/>
    <dgm:cxn modelId="{16EB85A1-AE12-4966-9D5B-16CFFD25DA87}" type="presParOf" srcId="{775C5379-EA75-48D8-ACDE-B9C81A9C2E0A}" destId="{6E02BAFD-070E-47D9-88AD-303692FFD618}" srcOrd="2" destOrd="0" presId="urn:microsoft.com/office/officeart/2005/8/layout/orgChart1"/>
    <dgm:cxn modelId="{CEF38983-5CB7-4E81-867F-57137C4D4812}" type="presParOf" srcId="{A6B94C17-C47B-42BC-A50A-846CCD9C0DAF}" destId="{93C1DEAC-B477-418D-83DE-3C68AD697A3E}" srcOrd="2" destOrd="0" presId="urn:microsoft.com/office/officeart/2005/8/layout/orgChart1"/>
    <dgm:cxn modelId="{9BE6756D-5E80-4090-94D3-3D876DF28A69}" type="presParOf" srcId="{0BFF3357-6D53-4129-AF99-57C31EB86BC4}" destId="{C3F7B52A-7CF5-44DC-A491-5BEDE3DC8D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F48BEA-37F0-4374-82A0-6E9DF0A93282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3E6A5A4-8102-42AA-B578-19D9A95F57E1}">
      <dgm:prSet phldrT="[Text]" custT="1"/>
      <dgm:spPr>
        <a:solidFill>
          <a:srgbClr val="930265"/>
        </a:solidFill>
      </dgm:spPr>
      <dgm:t>
        <a:bodyPr/>
        <a:lstStyle/>
        <a:p>
          <a:pPr rtl="1"/>
          <a:r>
            <a:rPr lang="he-IL" sz="4000" b="1" dirty="0" smtClean="0"/>
            <a:t>על מה הדגש?</a:t>
          </a:r>
          <a:endParaRPr lang="he-IL" sz="4000" b="1" dirty="0"/>
        </a:p>
      </dgm:t>
    </dgm:pt>
    <dgm:pt modelId="{D8BB0122-CBA7-43F9-9F5A-C1155DCF0442}" type="parTrans" cxnId="{5BA3D890-F3D3-401F-B646-2B37160DE812}">
      <dgm:prSet/>
      <dgm:spPr/>
      <dgm:t>
        <a:bodyPr/>
        <a:lstStyle/>
        <a:p>
          <a:pPr rtl="1"/>
          <a:endParaRPr lang="he-IL"/>
        </a:p>
      </dgm:t>
    </dgm:pt>
    <dgm:pt modelId="{AF8FBF20-38CD-4D87-A1ED-B4085592D384}" type="sibTrans" cxnId="{5BA3D890-F3D3-401F-B646-2B37160DE812}">
      <dgm:prSet/>
      <dgm:spPr/>
      <dgm:t>
        <a:bodyPr/>
        <a:lstStyle/>
        <a:p>
          <a:pPr rtl="1"/>
          <a:endParaRPr lang="he-IL"/>
        </a:p>
      </dgm:t>
    </dgm:pt>
    <dgm:pt modelId="{96E0C933-7BCB-4741-B007-B9ED7B964954}">
      <dgm:prSet phldrT="[Text]" custT="1"/>
      <dgm:spPr/>
      <dgm:t>
        <a:bodyPr/>
        <a:lstStyle/>
        <a:p>
          <a:pPr rtl="1"/>
          <a:r>
            <a:rPr lang="he-IL" sz="3600" b="1" dirty="0" smtClean="0"/>
            <a:t>להעריך</a:t>
          </a:r>
          <a:endParaRPr lang="he-IL" sz="3600" b="1" dirty="0"/>
        </a:p>
      </dgm:t>
    </dgm:pt>
    <dgm:pt modelId="{0F37179D-E814-4CAB-807D-E38DD0576989}" type="parTrans" cxnId="{502FD1B0-500A-4821-8387-C724E52904F9}">
      <dgm:prSet/>
      <dgm:spPr/>
      <dgm:t>
        <a:bodyPr/>
        <a:lstStyle/>
        <a:p>
          <a:pPr rtl="1"/>
          <a:endParaRPr lang="he-IL"/>
        </a:p>
      </dgm:t>
    </dgm:pt>
    <dgm:pt modelId="{C9BD46F8-154C-4E8B-B4DB-AC6F041B6B97}" type="sibTrans" cxnId="{502FD1B0-500A-4821-8387-C724E52904F9}">
      <dgm:prSet/>
      <dgm:spPr/>
      <dgm:t>
        <a:bodyPr/>
        <a:lstStyle/>
        <a:p>
          <a:pPr rtl="1"/>
          <a:endParaRPr lang="he-IL"/>
        </a:p>
      </dgm:t>
    </dgm:pt>
    <dgm:pt modelId="{9D813B7B-EBD4-4094-96F9-8EB34F1ECA09}">
      <dgm:prSet phldrT="[Text]" custT="1"/>
      <dgm:spPr>
        <a:solidFill>
          <a:srgbClr val="7030A0"/>
        </a:solidFill>
      </dgm:spPr>
      <dgm:t>
        <a:bodyPr/>
        <a:lstStyle/>
        <a:p>
          <a:pPr rtl="1"/>
          <a:r>
            <a:rPr lang="he-IL" sz="3600" b="1" dirty="0" smtClean="0"/>
            <a:t>ללמד </a:t>
          </a:r>
          <a:r>
            <a:rPr lang="en-US" sz="3600" b="1" dirty="0" smtClean="0"/>
            <a:t/>
          </a:r>
          <a:br>
            <a:rPr lang="en-US" sz="3600" b="1" dirty="0" smtClean="0"/>
          </a:br>
          <a:r>
            <a:rPr lang="he-IL" sz="3600" b="1" dirty="0" smtClean="0"/>
            <a:t>תוכן</a:t>
          </a:r>
          <a:endParaRPr lang="he-IL" sz="2400" b="1" dirty="0"/>
        </a:p>
      </dgm:t>
    </dgm:pt>
    <dgm:pt modelId="{0B35CC8C-98BE-441A-ABF9-0E8CBC790916}" type="sibTrans" cxnId="{681C52DC-5C7C-4DFA-94E6-3810D6734B5B}">
      <dgm:prSet/>
      <dgm:spPr/>
      <dgm:t>
        <a:bodyPr/>
        <a:lstStyle/>
        <a:p>
          <a:pPr rtl="1"/>
          <a:endParaRPr lang="he-IL"/>
        </a:p>
      </dgm:t>
    </dgm:pt>
    <dgm:pt modelId="{D0329594-D3C3-4950-A873-07148A419267}" type="parTrans" cxnId="{681C52DC-5C7C-4DFA-94E6-3810D6734B5B}">
      <dgm:prSet/>
      <dgm:spPr/>
      <dgm:t>
        <a:bodyPr/>
        <a:lstStyle/>
        <a:p>
          <a:pPr rtl="1"/>
          <a:endParaRPr lang="he-IL"/>
        </a:p>
      </dgm:t>
    </dgm:pt>
    <dgm:pt modelId="{81F98287-FE63-4091-9CA8-1147BF139E9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rtl="1"/>
          <a:r>
            <a:rPr lang="he-IL" sz="3600" b="1" dirty="0" smtClean="0"/>
            <a:t>להקנות מיומנויות</a:t>
          </a:r>
          <a:endParaRPr lang="he-IL" sz="3600" b="1" dirty="0"/>
        </a:p>
      </dgm:t>
    </dgm:pt>
    <dgm:pt modelId="{4448EDFB-1FFE-4B64-9483-7A4EC02C7D6E}" type="sibTrans" cxnId="{7E30E050-2E34-4AAE-88D3-B1E84325298E}">
      <dgm:prSet/>
      <dgm:spPr/>
      <dgm:t>
        <a:bodyPr/>
        <a:lstStyle/>
        <a:p>
          <a:pPr rtl="1"/>
          <a:endParaRPr lang="he-IL"/>
        </a:p>
      </dgm:t>
    </dgm:pt>
    <dgm:pt modelId="{7BEE3F31-C321-4FE9-A3E9-A6C63771EBD7}" type="parTrans" cxnId="{7E30E050-2E34-4AAE-88D3-B1E84325298E}">
      <dgm:prSet/>
      <dgm:spPr/>
      <dgm:t>
        <a:bodyPr/>
        <a:lstStyle/>
        <a:p>
          <a:pPr rtl="1"/>
          <a:endParaRPr lang="he-IL"/>
        </a:p>
      </dgm:t>
    </dgm:pt>
    <dgm:pt modelId="{C6FE6054-A4DC-4FE1-8E1F-E0AFB1385C64}" type="pres">
      <dgm:prSet presAssocID="{94F48BEA-37F0-4374-82A0-6E9DF0A932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0BFF3357-6D53-4129-AF99-57C31EB86BC4}" type="pres">
      <dgm:prSet presAssocID="{83E6A5A4-8102-42AA-B578-19D9A95F57E1}" presName="hierRoot1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8718BE0A-33AA-41D8-9C71-D1E39271957A}" type="pres">
      <dgm:prSet presAssocID="{83E6A5A4-8102-42AA-B578-19D9A95F57E1}" presName="rootComposite1" presStyleCnt="0"/>
      <dgm:spPr/>
      <dgm:t>
        <a:bodyPr/>
        <a:lstStyle/>
        <a:p>
          <a:pPr rtl="1"/>
          <a:endParaRPr lang="he-IL"/>
        </a:p>
      </dgm:t>
    </dgm:pt>
    <dgm:pt modelId="{2DA7CB99-FC40-433C-84A2-50D4090DBEEF}" type="pres">
      <dgm:prSet presAssocID="{83E6A5A4-8102-42AA-B578-19D9A95F57E1}" presName="rootText1" presStyleLbl="node0" presStyleIdx="0" presStyleCnt="1" custScaleX="34960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1358821-06C5-49E5-90EB-5A0D3E89893C}" type="pres">
      <dgm:prSet presAssocID="{83E6A5A4-8102-42AA-B578-19D9A95F57E1}" presName="rootConnector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07427E04-9662-4EB0-95C0-F9D998471DAC}" type="pres">
      <dgm:prSet presAssocID="{83E6A5A4-8102-42AA-B578-19D9A95F57E1}" presName="hierChild2" presStyleCnt="0"/>
      <dgm:spPr/>
      <dgm:t>
        <a:bodyPr/>
        <a:lstStyle/>
        <a:p>
          <a:pPr rtl="1"/>
          <a:endParaRPr lang="he-IL"/>
        </a:p>
      </dgm:t>
    </dgm:pt>
    <dgm:pt modelId="{BC3EDBE9-4CD2-4609-A6B6-4BA6B27377A1}" type="pres">
      <dgm:prSet presAssocID="{0F37179D-E814-4CAB-807D-E38DD0576989}" presName="Name37" presStyleLbl="parChTrans1D2" presStyleIdx="0" presStyleCnt="3"/>
      <dgm:spPr/>
      <dgm:t>
        <a:bodyPr/>
        <a:lstStyle/>
        <a:p>
          <a:pPr rtl="1"/>
          <a:endParaRPr lang="he-IL"/>
        </a:p>
      </dgm:t>
    </dgm:pt>
    <dgm:pt modelId="{EE346327-2E82-4800-99BE-0221D9501488}" type="pres">
      <dgm:prSet presAssocID="{96E0C933-7BCB-4741-B007-B9ED7B964954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he-IL"/>
        </a:p>
      </dgm:t>
    </dgm:pt>
    <dgm:pt modelId="{BB75D029-F4F7-4E6A-83B3-AA91753E91ED}" type="pres">
      <dgm:prSet presAssocID="{96E0C933-7BCB-4741-B007-B9ED7B964954}" presName="rootComposite" presStyleCnt="0"/>
      <dgm:spPr/>
      <dgm:t>
        <a:bodyPr/>
        <a:lstStyle/>
        <a:p>
          <a:pPr rtl="1"/>
          <a:endParaRPr lang="he-IL"/>
        </a:p>
      </dgm:t>
    </dgm:pt>
    <dgm:pt modelId="{2973A58E-B4CA-4A93-9E0C-78E28F257605}" type="pres">
      <dgm:prSet presAssocID="{96E0C933-7BCB-4741-B007-B9ED7B96495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420F0D3D-DF77-4BF3-A460-1493135883D2}" type="pres">
      <dgm:prSet presAssocID="{96E0C933-7BCB-4741-B007-B9ED7B964954}" presName="rootConnector" presStyleLbl="node2" presStyleIdx="0" presStyleCnt="3"/>
      <dgm:spPr/>
      <dgm:t>
        <a:bodyPr/>
        <a:lstStyle/>
        <a:p>
          <a:pPr rtl="1"/>
          <a:endParaRPr lang="he-IL"/>
        </a:p>
      </dgm:t>
    </dgm:pt>
    <dgm:pt modelId="{C72BD4FC-E14D-41A3-8325-CC25D3465E25}" type="pres">
      <dgm:prSet presAssocID="{96E0C933-7BCB-4741-B007-B9ED7B964954}" presName="hierChild4" presStyleCnt="0"/>
      <dgm:spPr/>
      <dgm:t>
        <a:bodyPr/>
        <a:lstStyle/>
        <a:p>
          <a:pPr rtl="1"/>
          <a:endParaRPr lang="he-IL"/>
        </a:p>
      </dgm:t>
    </dgm:pt>
    <dgm:pt modelId="{5AF4B396-1099-46FF-9804-152C494D9349}" type="pres">
      <dgm:prSet presAssocID="{96E0C933-7BCB-4741-B007-B9ED7B964954}" presName="hierChild5" presStyleCnt="0"/>
      <dgm:spPr/>
      <dgm:t>
        <a:bodyPr/>
        <a:lstStyle/>
        <a:p>
          <a:pPr rtl="1"/>
          <a:endParaRPr lang="he-IL"/>
        </a:p>
      </dgm:t>
    </dgm:pt>
    <dgm:pt modelId="{05697557-95A4-429D-9331-5AA8B168687E}" type="pres">
      <dgm:prSet presAssocID="{7BEE3F31-C321-4FE9-A3E9-A6C63771EBD7}" presName="Name37" presStyleLbl="parChTrans1D2" presStyleIdx="1" presStyleCnt="3"/>
      <dgm:spPr/>
      <dgm:t>
        <a:bodyPr/>
        <a:lstStyle/>
        <a:p>
          <a:pPr rtl="1"/>
          <a:endParaRPr lang="he-IL"/>
        </a:p>
      </dgm:t>
    </dgm:pt>
    <dgm:pt modelId="{9EF4492A-A59A-42D5-A01F-8BA2C5372389}" type="pres">
      <dgm:prSet presAssocID="{81F98287-FE63-4091-9CA8-1147BF139E9D}" presName="hierRoot2" presStyleCnt="0">
        <dgm:presLayoutVars>
          <dgm:hierBranch val="init"/>
        </dgm:presLayoutVars>
      </dgm:prSet>
      <dgm:spPr/>
    </dgm:pt>
    <dgm:pt modelId="{D8D2F0FC-F999-4FDD-AAA4-218ECCE72122}" type="pres">
      <dgm:prSet presAssocID="{81F98287-FE63-4091-9CA8-1147BF139E9D}" presName="rootComposite" presStyleCnt="0"/>
      <dgm:spPr/>
    </dgm:pt>
    <dgm:pt modelId="{97DD161F-B166-4214-943A-1EB954B1778B}" type="pres">
      <dgm:prSet presAssocID="{81F98287-FE63-4091-9CA8-1147BF139E9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254C3037-5207-4B46-A389-EFAD8F402845}" type="pres">
      <dgm:prSet presAssocID="{81F98287-FE63-4091-9CA8-1147BF139E9D}" presName="rootConnector" presStyleLbl="node2" presStyleIdx="1" presStyleCnt="3"/>
      <dgm:spPr/>
      <dgm:t>
        <a:bodyPr/>
        <a:lstStyle/>
        <a:p>
          <a:pPr rtl="1"/>
          <a:endParaRPr lang="he-IL"/>
        </a:p>
      </dgm:t>
    </dgm:pt>
    <dgm:pt modelId="{9E39BC83-42B1-435A-9111-7F6A438CEC07}" type="pres">
      <dgm:prSet presAssocID="{81F98287-FE63-4091-9CA8-1147BF139E9D}" presName="hierChild4" presStyleCnt="0"/>
      <dgm:spPr/>
    </dgm:pt>
    <dgm:pt modelId="{44EEAAB5-4333-48BA-813E-C4A2E5F4C483}" type="pres">
      <dgm:prSet presAssocID="{81F98287-FE63-4091-9CA8-1147BF139E9D}" presName="hierChild5" presStyleCnt="0"/>
      <dgm:spPr/>
    </dgm:pt>
    <dgm:pt modelId="{0856DC75-B39B-439A-BBE7-265C0A149146}" type="pres">
      <dgm:prSet presAssocID="{D0329594-D3C3-4950-A873-07148A419267}" presName="Name37" presStyleLbl="parChTrans1D2" presStyleIdx="2" presStyleCnt="3"/>
      <dgm:spPr/>
      <dgm:t>
        <a:bodyPr/>
        <a:lstStyle/>
        <a:p>
          <a:pPr rtl="1"/>
          <a:endParaRPr lang="he-IL"/>
        </a:p>
      </dgm:t>
    </dgm:pt>
    <dgm:pt modelId="{F470985D-5726-4A98-B77A-98490075902E}" type="pres">
      <dgm:prSet presAssocID="{9D813B7B-EBD4-4094-96F9-8EB34F1ECA09}" presName="hierRoot2" presStyleCnt="0">
        <dgm:presLayoutVars>
          <dgm:hierBranch val="init"/>
        </dgm:presLayoutVars>
      </dgm:prSet>
      <dgm:spPr/>
    </dgm:pt>
    <dgm:pt modelId="{5B4EF658-EE40-46AB-934C-0F81411C9F74}" type="pres">
      <dgm:prSet presAssocID="{9D813B7B-EBD4-4094-96F9-8EB34F1ECA09}" presName="rootComposite" presStyleCnt="0"/>
      <dgm:spPr/>
    </dgm:pt>
    <dgm:pt modelId="{DAB180FC-D71B-40B0-B73B-396E768A52B6}" type="pres">
      <dgm:prSet presAssocID="{9D813B7B-EBD4-4094-96F9-8EB34F1ECA0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09A18874-C671-436B-8D7E-A2DCE63EB90E}" type="pres">
      <dgm:prSet presAssocID="{9D813B7B-EBD4-4094-96F9-8EB34F1ECA09}" presName="rootConnector" presStyleLbl="node2" presStyleIdx="2" presStyleCnt="3"/>
      <dgm:spPr/>
      <dgm:t>
        <a:bodyPr/>
        <a:lstStyle/>
        <a:p>
          <a:pPr rtl="1"/>
          <a:endParaRPr lang="he-IL"/>
        </a:p>
      </dgm:t>
    </dgm:pt>
    <dgm:pt modelId="{D7B94BC9-CDDC-46F6-8142-D7C88CBC7764}" type="pres">
      <dgm:prSet presAssocID="{9D813B7B-EBD4-4094-96F9-8EB34F1ECA09}" presName="hierChild4" presStyleCnt="0"/>
      <dgm:spPr/>
    </dgm:pt>
    <dgm:pt modelId="{710A9D7D-2210-4178-828A-4A4D3F29A8C8}" type="pres">
      <dgm:prSet presAssocID="{9D813B7B-EBD4-4094-96F9-8EB34F1ECA09}" presName="hierChild5" presStyleCnt="0"/>
      <dgm:spPr/>
    </dgm:pt>
    <dgm:pt modelId="{C3F7B52A-7CF5-44DC-A491-5BEDE3DC8D3A}" type="pres">
      <dgm:prSet presAssocID="{83E6A5A4-8102-42AA-B578-19D9A95F57E1}" presName="hierChild3" presStyleCnt="0"/>
      <dgm:spPr/>
      <dgm:t>
        <a:bodyPr/>
        <a:lstStyle/>
        <a:p>
          <a:pPr rtl="1"/>
          <a:endParaRPr lang="he-IL"/>
        </a:p>
      </dgm:t>
    </dgm:pt>
  </dgm:ptLst>
  <dgm:cxnLst>
    <dgm:cxn modelId="{BA2BB328-3BA3-40E1-B92D-566DF55F880D}" type="presOf" srcId="{81F98287-FE63-4091-9CA8-1147BF139E9D}" destId="{97DD161F-B166-4214-943A-1EB954B1778B}" srcOrd="0" destOrd="0" presId="urn:microsoft.com/office/officeart/2005/8/layout/orgChart1"/>
    <dgm:cxn modelId="{AE27B839-D5AE-40D4-A5BE-E635FCBEFAB5}" type="presOf" srcId="{9D813B7B-EBD4-4094-96F9-8EB34F1ECA09}" destId="{DAB180FC-D71B-40B0-B73B-396E768A52B6}" srcOrd="0" destOrd="0" presId="urn:microsoft.com/office/officeart/2005/8/layout/orgChart1"/>
    <dgm:cxn modelId="{485CE5F4-D057-46BA-84B7-CBBE78FC99A1}" type="presOf" srcId="{83E6A5A4-8102-42AA-B578-19D9A95F57E1}" destId="{2DA7CB99-FC40-433C-84A2-50D4090DBEEF}" srcOrd="0" destOrd="0" presId="urn:microsoft.com/office/officeart/2005/8/layout/orgChart1"/>
    <dgm:cxn modelId="{A6F45C48-4AC8-4DC1-9F91-4B2903823D47}" type="presOf" srcId="{96E0C933-7BCB-4741-B007-B9ED7B964954}" destId="{420F0D3D-DF77-4BF3-A460-1493135883D2}" srcOrd="1" destOrd="0" presId="urn:microsoft.com/office/officeart/2005/8/layout/orgChart1"/>
    <dgm:cxn modelId="{D5E97B29-B82F-4798-A80D-4CCD31D1A220}" type="presOf" srcId="{7BEE3F31-C321-4FE9-A3E9-A6C63771EBD7}" destId="{05697557-95A4-429D-9331-5AA8B168687E}" srcOrd="0" destOrd="0" presId="urn:microsoft.com/office/officeart/2005/8/layout/orgChart1"/>
    <dgm:cxn modelId="{F969D3F4-20F3-47B5-9CCF-56AC0E580C5E}" type="presOf" srcId="{9D813B7B-EBD4-4094-96F9-8EB34F1ECA09}" destId="{09A18874-C671-436B-8D7E-A2DCE63EB90E}" srcOrd="1" destOrd="0" presId="urn:microsoft.com/office/officeart/2005/8/layout/orgChart1"/>
    <dgm:cxn modelId="{6ACD1AB4-5E8E-4C20-BB88-D74052128022}" type="presOf" srcId="{81F98287-FE63-4091-9CA8-1147BF139E9D}" destId="{254C3037-5207-4B46-A389-EFAD8F402845}" srcOrd="1" destOrd="0" presId="urn:microsoft.com/office/officeart/2005/8/layout/orgChart1"/>
    <dgm:cxn modelId="{5053A0A9-1644-42CD-859E-85A7FF7B0480}" type="presOf" srcId="{D0329594-D3C3-4950-A873-07148A419267}" destId="{0856DC75-B39B-439A-BBE7-265C0A149146}" srcOrd="0" destOrd="0" presId="urn:microsoft.com/office/officeart/2005/8/layout/orgChart1"/>
    <dgm:cxn modelId="{7E30E050-2E34-4AAE-88D3-B1E84325298E}" srcId="{83E6A5A4-8102-42AA-B578-19D9A95F57E1}" destId="{81F98287-FE63-4091-9CA8-1147BF139E9D}" srcOrd="1" destOrd="0" parTransId="{7BEE3F31-C321-4FE9-A3E9-A6C63771EBD7}" sibTransId="{4448EDFB-1FFE-4B64-9483-7A4EC02C7D6E}"/>
    <dgm:cxn modelId="{5BA3D890-F3D3-401F-B646-2B37160DE812}" srcId="{94F48BEA-37F0-4374-82A0-6E9DF0A93282}" destId="{83E6A5A4-8102-42AA-B578-19D9A95F57E1}" srcOrd="0" destOrd="0" parTransId="{D8BB0122-CBA7-43F9-9F5A-C1155DCF0442}" sibTransId="{AF8FBF20-38CD-4D87-A1ED-B4085592D384}"/>
    <dgm:cxn modelId="{681C52DC-5C7C-4DFA-94E6-3810D6734B5B}" srcId="{83E6A5A4-8102-42AA-B578-19D9A95F57E1}" destId="{9D813B7B-EBD4-4094-96F9-8EB34F1ECA09}" srcOrd="2" destOrd="0" parTransId="{D0329594-D3C3-4950-A873-07148A419267}" sibTransId="{0B35CC8C-98BE-441A-ABF9-0E8CBC790916}"/>
    <dgm:cxn modelId="{AAA5B209-EBB3-465A-8C03-B2FD7D731F2D}" type="presOf" srcId="{94F48BEA-37F0-4374-82A0-6E9DF0A93282}" destId="{C6FE6054-A4DC-4FE1-8E1F-E0AFB1385C64}" srcOrd="0" destOrd="0" presId="urn:microsoft.com/office/officeart/2005/8/layout/orgChart1"/>
    <dgm:cxn modelId="{0E991D3C-5781-4F58-91D0-DF7BB668B68D}" type="presOf" srcId="{96E0C933-7BCB-4741-B007-B9ED7B964954}" destId="{2973A58E-B4CA-4A93-9E0C-78E28F257605}" srcOrd="0" destOrd="0" presId="urn:microsoft.com/office/officeart/2005/8/layout/orgChart1"/>
    <dgm:cxn modelId="{8936A422-CD06-466F-A05F-880EFF351CC6}" type="presOf" srcId="{83E6A5A4-8102-42AA-B578-19D9A95F57E1}" destId="{61358821-06C5-49E5-90EB-5A0D3E89893C}" srcOrd="1" destOrd="0" presId="urn:microsoft.com/office/officeart/2005/8/layout/orgChart1"/>
    <dgm:cxn modelId="{BCC8AE35-C79B-40EA-85D9-44F009C3DA1A}" type="presOf" srcId="{0F37179D-E814-4CAB-807D-E38DD0576989}" destId="{BC3EDBE9-4CD2-4609-A6B6-4BA6B27377A1}" srcOrd="0" destOrd="0" presId="urn:microsoft.com/office/officeart/2005/8/layout/orgChart1"/>
    <dgm:cxn modelId="{502FD1B0-500A-4821-8387-C724E52904F9}" srcId="{83E6A5A4-8102-42AA-B578-19D9A95F57E1}" destId="{96E0C933-7BCB-4741-B007-B9ED7B964954}" srcOrd="0" destOrd="0" parTransId="{0F37179D-E814-4CAB-807D-E38DD0576989}" sibTransId="{C9BD46F8-154C-4E8B-B4DB-AC6F041B6B97}"/>
    <dgm:cxn modelId="{628969A6-D132-4DAE-B483-F97916FF5374}" type="presParOf" srcId="{C6FE6054-A4DC-4FE1-8E1F-E0AFB1385C64}" destId="{0BFF3357-6D53-4129-AF99-57C31EB86BC4}" srcOrd="0" destOrd="0" presId="urn:microsoft.com/office/officeart/2005/8/layout/orgChart1"/>
    <dgm:cxn modelId="{B6945770-D1B6-4320-B230-FFA5FDB817C1}" type="presParOf" srcId="{0BFF3357-6D53-4129-AF99-57C31EB86BC4}" destId="{8718BE0A-33AA-41D8-9C71-D1E39271957A}" srcOrd="0" destOrd="0" presId="urn:microsoft.com/office/officeart/2005/8/layout/orgChart1"/>
    <dgm:cxn modelId="{1893E175-D5A7-42D9-A258-963BFDBC8E84}" type="presParOf" srcId="{8718BE0A-33AA-41D8-9C71-D1E39271957A}" destId="{2DA7CB99-FC40-433C-84A2-50D4090DBEEF}" srcOrd="0" destOrd="0" presId="urn:microsoft.com/office/officeart/2005/8/layout/orgChart1"/>
    <dgm:cxn modelId="{8EFE145E-4AE2-4BEB-83F5-69E7AC2ADB4B}" type="presParOf" srcId="{8718BE0A-33AA-41D8-9C71-D1E39271957A}" destId="{61358821-06C5-49E5-90EB-5A0D3E89893C}" srcOrd="1" destOrd="0" presId="urn:microsoft.com/office/officeart/2005/8/layout/orgChart1"/>
    <dgm:cxn modelId="{8CCC2B91-D872-476A-B3B9-77D8C2B352CE}" type="presParOf" srcId="{0BFF3357-6D53-4129-AF99-57C31EB86BC4}" destId="{07427E04-9662-4EB0-95C0-F9D998471DAC}" srcOrd="1" destOrd="0" presId="urn:microsoft.com/office/officeart/2005/8/layout/orgChart1"/>
    <dgm:cxn modelId="{E7BAC3EF-064A-46B6-862D-EC1B9A5A328E}" type="presParOf" srcId="{07427E04-9662-4EB0-95C0-F9D998471DAC}" destId="{BC3EDBE9-4CD2-4609-A6B6-4BA6B27377A1}" srcOrd="0" destOrd="0" presId="urn:microsoft.com/office/officeart/2005/8/layout/orgChart1"/>
    <dgm:cxn modelId="{AAFBE3BB-F03B-44D7-8352-8499F3FBDC68}" type="presParOf" srcId="{07427E04-9662-4EB0-95C0-F9D998471DAC}" destId="{EE346327-2E82-4800-99BE-0221D9501488}" srcOrd="1" destOrd="0" presId="urn:microsoft.com/office/officeart/2005/8/layout/orgChart1"/>
    <dgm:cxn modelId="{28205C03-0A2B-4BFB-A773-324D492F5DF6}" type="presParOf" srcId="{EE346327-2E82-4800-99BE-0221D9501488}" destId="{BB75D029-F4F7-4E6A-83B3-AA91753E91ED}" srcOrd="0" destOrd="0" presId="urn:microsoft.com/office/officeart/2005/8/layout/orgChart1"/>
    <dgm:cxn modelId="{5742124B-D811-47AE-9101-09BE66D2CBFE}" type="presParOf" srcId="{BB75D029-F4F7-4E6A-83B3-AA91753E91ED}" destId="{2973A58E-B4CA-4A93-9E0C-78E28F257605}" srcOrd="0" destOrd="0" presId="urn:microsoft.com/office/officeart/2005/8/layout/orgChart1"/>
    <dgm:cxn modelId="{335D33E3-0154-46E5-9611-37E63604B0AE}" type="presParOf" srcId="{BB75D029-F4F7-4E6A-83B3-AA91753E91ED}" destId="{420F0D3D-DF77-4BF3-A460-1493135883D2}" srcOrd="1" destOrd="0" presId="urn:microsoft.com/office/officeart/2005/8/layout/orgChart1"/>
    <dgm:cxn modelId="{9D7ACC52-59FF-40E1-A12C-B9BF38E91A6C}" type="presParOf" srcId="{EE346327-2E82-4800-99BE-0221D9501488}" destId="{C72BD4FC-E14D-41A3-8325-CC25D3465E25}" srcOrd="1" destOrd="0" presId="urn:microsoft.com/office/officeart/2005/8/layout/orgChart1"/>
    <dgm:cxn modelId="{19358BB6-5D8C-4141-952C-C897BCEBD960}" type="presParOf" srcId="{EE346327-2E82-4800-99BE-0221D9501488}" destId="{5AF4B396-1099-46FF-9804-152C494D9349}" srcOrd="2" destOrd="0" presId="urn:microsoft.com/office/officeart/2005/8/layout/orgChart1"/>
    <dgm:cxn modelId="{153F4FC0-F284-45D2-A2D8-11702FA0999A}" type="presParOf" srcId="{07427E04-9662-4EB0-95C0-F9D998471DAC}" destId="{05697557-95A4-429D-9331-5AA8B168687E}" srcOrd="2" destOrd="0" presId="urn:microsoft.com/office/officeart/2005/8/layout/orgChart1"/>
    <dgm:cxn modelId="{592989E4-244A-4A6F-8A67-04FCE6C98F56}" type="presParOf" srcId="{07427E04-9662-4EB0-95C0-F9D998471DAC}" destId="{9EF4492A-A59A-42D5-A01F-8BA2C5372389}" srcOrd="3" destOrd="0" presId="urn:microsoft.com/office/officeart/2005/8/layout/orgChart1"/>
    <dgm:cxn modelId="{EB6BF7DE-FD6F-4176-A94B-D2BE9CAED37D}" type="presParOf" srcId="{9EF4492A-A59A-42D5-A01F-8BA2C5372389}" destId="{D8D2F0FC-F999-4FDD-AAA4-218ECCE72122}" srcOrd="0" destOrd="0" presId="urn:microsoft.com/office/officeart/2005/8/layout/orgChart1"/>
    <dgm:cxn modelId="{50684739-713C-4385-809D-9FA0AB3C81A5}" type="presParOf" srcId="{D8D2F0FC-F999-4FDD-AAA4-218ECCE72122}" destId="{97DD161F-B166-4214-943A-1EB954B1778B}" srcOrd="0" destOrd="0" presId="urn:microsoft.com/office/officeart/2005/8/layout/orgChart1"/>
    <dgm:cxn modelId="{7393AD12-0CE3-4E7A-84FE-0B2E13202852}" type="presParOf" srcId="{D8D2F0FC-F999-4FDD-AAA4-218ECCE72122}" destId="{254C3037-5207-4B46-A389-EFAD8F402845}" srcOrd="1" destOrd="0" presId="urn:microsoft.com/office/officeart/2005/8/layout/orgChart1"/>
    <dgm:cxn modelId="{B7C5F872-9906-4691-B85B-CDD47A1D03C1}" type="presParOf" srcId="{9EF4492A-A59A-42D5-A01F-8BA2C5372389}" destId="{9E39BC83-42B1-435A-9111-7F6A438CEC07}" srcOrd="1" destOrd="0" presId="urn:microsoft.com/office/officeart/2005/8/layout/orgChart1"/>
    <dgm:cxn modelId="{E956716B-E16D-46D1-9194-53375F35D86D}" type="presParOf" srcId="{9EF4492A-A59A-42D5-A01F-8BA2C5372389}" destId="{44EEAAB5-4333-48BA-813E-C4A2E5F4C483}" srcOrd="2" destOrd="0" presId="urn:microsoft.com/office/officeart/2005/8/layout/orgChart1"/>
    <dgm:cxn modelId="{34F9C4E8-AD64-4F8F-B13C-7E9D0472D458}" type="presParOf" srcId="{07427E04-9662-4EB0-95C0-F9D998471DAC}" destId="{0856DC75-B39B-439A-BBE7-265C0A149146}" srcOrd="4" destOrd="0" presId="urn:microsoft.com/office/officeart/2005/8/layout/orgChart1"/>
    <dgm:cxn modelId="{C7D4C132-95F4-47D2-838F-CB24133B700C}" type="presParOf" srcId="{07427E04-9662-4EB0-95C0-F9D998471DAC}" destId="{F470985D-5726-4A98-B77A-98490075902E}" srcOrd="5" destOrd="0" presId="urn:microsoft.com/office/officeart/2005/8/layout/orgChart1"/>
    <dgm:cxn modelId="{47700F5E-924E-47C1-9504-02BBE34C99ED}" type="presParOf" srcId="{F470985D-5726-4A98-B77A-98490075902E}" destId="{5B4EF658-EE40-46AB-934C-0F81411C9F74}" srcOrd="0" destOrd="0" presId="urn:microsoft.com/office/officeart/2005/8/layout/orgChart1"/>
    <dgm:cxn modelId="{3CD6F599-869A-4C1A-A5AC-631053A563EB}" type="presParOf" srcId="{5B4EF658-EE40-46AB-934C-0F81411C9F74}" destId="{DAB180FC-D71B-40B0-B73B-396E768A52B6}" srcOrd="0" destOrd="0" presId="urn:microsoft.com/office/officeart/2005/8/layout/orgChart1"/>
    <dgm:cxn modelId="{87B6E278-4DFE-41E4-81CE-0252450BE853}" type="presParOf" srcId="{5B4EF658-EE40-46AB-934C-0F81411C9F74}" destId="{09A18874-C671-436B-8D7E-A2DCE63EB90E}" srcOrd="1" destOrd="0" presId="urn:microsoft.com/office/officeart/2005/8/layout/orgChart1"/>
    <dgm:cxn modelId="{FA4D2B0D-25FA-4B5F-B919-BA7754AF570B}" type="presParOf" srcId="{F470985D-5726-4A98-B77A-98490075902E}" destId="{D7B94BC9-CDDC-46F6-8142-D7C88CBC7764}" srcOrd="1" destOrd="0" presId="urn:microsoft.com/office/officeart/2005/8/layout/orgChart1"/>
    <dgm:cxn modelId="{CDC09CF9-A87E-4C3F-8E0B-6F0BFB7FF5CD}" type="presParOf" srcId="{F470985D-5726-4A98-B77A-98490075902E}" destId="{710A9D7D-2210-4178-828A-4A4D3F29A8C8}" srcOrd="2" destOrd="0" presId="urn:microsoft.com/office/officeart/2005/8/layout/orgChart1"/>
    <dgm:cxn modelId="{BC4CAF26-C8F0-4582-AD74-18BB59AF1F13}" type="presParOf" srcId="{0BFF3357-6D53-4129-AF99-57C31EB86BC4}" destId="{C3F7B52A-7CF5-44DC-A491-5BEDE3DC8D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5F45A20-0D51-4B69-868F-F79F4CBD7044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7AA6246-D2A7-4795-B759-6FAD3A72E8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398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aq.whatsapp.com/he/android/26000123/?category=5245251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aq.whatsapp.com/en/android/23130793/?lang=he" TargetMode="External"/><Relationship Id="rId4" Type="http://schemas.openxmlformats.org/officeDocument/2006/relationships/hyperlink" Target="https://www.y4pc.co.il/07-18-guides/how-to-block-whatsapp-group-members-sending-messages.html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aq.whatsapp.com/he/android/26000123/?category=5245251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aq.whatsapp.com/en/android/23130793/?lang=he" TargetMode="External"/><Relationship Id="rId4" Type="http://schemas.openxmlformats.org/officeDocument/2006/relationships/hyperlink" Target="https://www.y4pc.co.il/07-18-guides/how-to-block-whatsapp-group-members-sending-messages.html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6246-D2A7-4795-B759-6FAD3A72E8B1}" type="slidenum">
              <a:rPr lang="he-IL" smtClean="0"/>
              <a:t>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91447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4C0B-FF43-4251-8324-673A37AE75AD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3767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6246-D2A7-4795-B759-6FAD3A72E8B1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4256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 fontAlgn="base"/>
            <a:r>
              <a:rPr lang="he-I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אישי א-סינכרוני: ווטסאפ, מרקופולו,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suite, </a:t>
            </a:r>
            <a:r>
              <a:rPr lang="he-I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קמפוס ותכניו, אתר אישי למורה</a:t>
            </a:r>
          </a:p>
          <a:p>
            <a:pPr rtl="1" fontAlgn="base"/>
            <a:r>
              <a:rPr lang="he-IL" b="0" dirty="0" smtClean="0">
                <a:effectLst/>
              </a:rPr>
              <a:t/>
            </a:r>
            <a:br>
              <a:rPr lang="he-IL" b="0" dirty="0" smtClean="0">
                <a:effectLst/>
              </a:rPr>
            </a:br>
            <a:r>
              <a:rPr lang="he-IL" b="0" dirty="0" smtClean="0">
                <a:effectLst/>
              </a:rPr>
              <a:t/>
            </a:r>
            <a:br>
              <a:rPr lang="he-IL" b="0" dirty="0" smtClean="0">
                <a:effectLst/>
              </a:rPr>
            </a:br>
            <a:r>
              <a:rPr lang="he-I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אישי - סינכרוני: פלטפורמות תקשורת</a:t>
            </a:r>
          </a:p>
          <a:p>
            <a:pPr rtl="1" fontAlgn="base"/>
            <a:r>
              <a:rPr lang="he-IL" b="0" dirty="0" smtClean="0">
                <a:effectLst/>
              </a:rPr>
              <a:t/>
            </a:r>
            <a:br>
              <a:rPr lang="he-IL" b="0" dirty="0" smtClean="0">
                <a:effectLst/>
              </a:rPr>
            </a:br>
            <a:r>
              <a:rPr lang="he-IL" b="0" dirty="0" smtClean="0">
                <a:effectLst/>
              </a:rPr>
              <a:t/>
            </a:r>
            <a:br>
              <a:rPr lang="he-IL" b="0" dirty="0" smtClean="0">
                <a:effectLst/>
              </a:rPr>
            </a:br>
            <a:r>
              <a:rPr lang="he-I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קבוצתי-א-סינכרוני - ווטסאפ, כלים לעבודה שיתופית </a:t>
            </a:r>
          </a:p>
          <a:p>
            <a:pPr rtl="1" fontAlgn="base"/>
            <a:r>
              <a:rPr lang="he-IL" b="0" dirty="0" smtClean="0">
                <a:effectLst/>
              </a:rPr>
              <a:t/>
            </a:r>
            <a:br>
              <a:rPr lang="he-IL" b="0" dirty="0" smtClean="0">
                <a:effectLst/>
              </a:rPr>
            </a:br>
            <a:r>
              <a:rPr lang="he-IL" b="0" dirty="0" smtClean="0">
                <a:effectLst/>
              </a:rPr>
              <a:t/>
            </a:r>
            <a:br>
              <a:rPr lang="he-IL" b="0" dirty="0" smtClean="0">
                <a:effectLst/>
              </a:rPr>
            </a:br>
            <a:r>
              <a:rPr lang="he-IL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קבוצתי-סינכרוני - הרצאות וידאו, סיורים/הדגמות וירטואליים, כלים שיתופיים, מי"מ</a:t>
            </a:r>
          </a:p>
          <a:p>
            <a:r>
              <a:rPr lang="he-IL" b="0" dirty="0" smtClean="0">
                <a:effectLst/>
              </a:rPr>
              <a:t/>
            </a:r>
            <a:br>
              <a:rPr lang="he-IL" b="0" dirty="0" smtClean="0">
                <a:effectLst/>
              </a:rPr>
            </a:b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4C0B-FF43-4251-8324-673A37AE75AD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1529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4C0B-FF43-4251-8324-673A37AE75AD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671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6246-D2A7-4795-B759-6FAD3A72E8B1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553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יש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e-I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להפריד בין קבוצות פתוחות, קבוצות להודעות ורשימות שיתוף ויש להנחות את המורים בהתנהלות מול התלמידים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בקבוצה פתוחה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נאפשר שיחות, דיונים ותגובות של כל חברי הקבוצה.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בקבוצות להודעות בלבד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רק מנהלי הקבוצה כותבים ולשאר אין אפשרות להגיב או לשתף.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רשימת תפוצה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הודעה אחת שנשלחת ישירות (אישית) לכל המשתתפים. אף אחד לא יודע שאחרים קיבלו את אותה הודעה.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F7E2A-30A3-4594-A2F2-C6B06153FA39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234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יש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e-I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להפריד בין קבוצות פתוחות, קבוצות להודעות ורשימות שיתוף ויש להנחות את המורים בהתנהלות מול התלמידים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בקבוצה פתוחה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נאפשר שיחות, דיונים ותגובות של כל חברי הקבוצה.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בקבוצות להודעות בלבד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רק מנהלי הקבוצה כותבים ולשאר אין אפשרות להגיב או לשתף.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רשימת תפוצה</a:t>
            </a:r>
            <a:r>
              <a:rPr lang="he-I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הודעה אחת שנשלחת ישירות (אישית) לכל המשתתפים. אף אחד לא יודע שאחרים קיבלו את אותה הודעה.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F7E2A-30A3-4594-A2F2-C6B06153FA39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4112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6246-D2A7-4795-B759-6FAD3A72E8B1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6857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6246-D2A7-4795-B759-6FAD3A72E8B1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0722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4C0B-FF43-4251-8324-673A37AE75AD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227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70"/>
            <a:ext cx="12192000" cy="6879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9988" y="226816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4C4C4C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7184" y="2858502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rgbClr val="0C6C8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  <p:grpSp>
        <p:nvGrpSpPr>
          <p:cNvPr id="12" name="Group 4"/>
          <p:cNvGrpSpPr>
            <a:grpSpLocks noChangeAspect="1"/>
          </p:cNvGrpSpPr>
          <p:nvPr userDrawn="1"/>
        </p:nvGrpSpPr>
        <p:grpSpPr bwMode="auto">
          <a:xfrm>
            <a:off x="8390732" y="6314567"/>
            <a:ext cx="3448050" cy="441325"/>
            <a:chOff x="4980" y="3969"/>
            <a:chExt cx="2172" cy="278"/>
          </a:xfrm>
        </p:grpSpPr>
        <p:sp>
          <p:nvSpPr>
            <p:cNvPr id="43" name="Freeform 34"/>
            <p:cNvSpPr>
              <a:spLocks noEditPoints="1"/>
            </p:cNvSpPr>
            <p:nvPr userDrawn="1"/>
          </p:nvSpPr>
          <p:spPr bwMode="auto">
            <a:xfrm>
              <a:off x="6476" y="3989"/>
              <a:ext cx="619" cy="258"/>
            </a:xfrm>
            <a:custGeom>
              <a:avLst/>
              <a:gdLst>
                <a:gd name="T0" fmla="*/ 128 w 1623"/>
                <a:gd name="T1" fmla="*/ 450 h 675"/>
                <a:gd name="T2" fmla="*/ 847 w 1623"/>
                <a:gd name="T3" fmla="*/ 578 h 675"/>
                <a:gd name="T4" fmla="*/ 1460 w 1623"/>
                <a:gd name="T5" fmla="*/ 203 h 675"/>
                <a:gd name="T6" fmla="*/ 763 w 1623"/>
                <a:gd name="T7" fmla="*/ 89 h 675"/>
                <a:gd name="T8" fmla="*/ 128 w 1623"/>
                <a:gd name="T9" fmla="*/ 450 h 675"/>
                <a:gd name="T10" fmla="*/ 43 w 1623"/>
                <a:gd name="T11" fmla="*/ 486 h 675"/>
                <a:gd name="T12" fmla="*/ 863 w 1623"/>
                <a:gd name="T13" fmla="*/ 55 h 675"/>
                <a:gd name="T14" fmla="*/ 1592 w 1623"/>
                <a:gd name="T15" fmla="*/ 200 h 675"/>
                <a:gd name="T16" fmla="*/ 970 w 1623"/>
                <a:gd name="T17" fmla="*/ 588 h 675"/>
                <a:gd name="T18" fmla="*/ 43 w 1623"/>
                <a:gd name="T19" fmla="*/ 486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3" h="675">
                  <a:moveTo>
                    <a:pt x="128" y="450"/>
                  </a:moveTo>
                  <a:cubicBezTo>
                    <a:pt x="151" y="582"/>
                    <a:pt x="457" y="646"/>
                    <a:pt x="847" y="578"/>
                  </a:cubicBezTo>
                  <a:cubicBezTo>
                    <a:pt x="1236" y="509"/>
                    <a:pt x="1491" y="369"/>
                    <a:pt x="1460" y="203"/>
                  </a:cubicBezTo>
                  <a:cubicBezTo>
                    <a:pt x="1437" y="72"/>
                    <a:pt x="1155" y="34"/>
                    <a:pt x="763" y="89"/>
                  </a:cubicBezTo>
                  <a:cubicBezTo>
                    <a:pt x="371" y="143"/>
                    <a:pt x="105" y="319"/>
                    <a:pt x="128" y="450"/>
                  </a:cubicBezTo>
                  <a:moveTo>
                    <a:pt x="43" y="486"/>
                  </a:moveTo>
                  <a:cubicBezTo>
                    <a:pt x="0" y="263"/>
                    <a:pt x="471" y="109"/>
                    <a:pt x="863" y="55"/>
                  </a:cubicBezTo>
                  <a:cubicBezTo>
                    <a:pt x="1255" y="0"/>
                    <a:pt x="1568" y="69"/>
                    <a:pt x="1592" y="200"/>
                  </a:cubicBezTo>
                  <a:cubicBezTo>
                    <a:pt x="1623" y="366"/>
                    <a:pt x="1283" y="518"/>
                    <a:pt x="970" y="588"/>
                  </a:cubicBezTo>
                  <a:cubicBezTo>
                    <a:pt x="584" y="675"/>
                    <a:pt x="75" y="651"/>
                    <a:pt x="43" y="486"/>
                  </a:cubicBezTo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5"/>
            <p:cNvSpPr>
              <a:spLocks noEditPoints="1"/>
            </p:cNvSpPr>
            <p:nvPr userDrawn="1"/>
          </p:nvSpPr>
          <p:spPr bwMode="auto">
            <a:xfrm>
              <a:off x="6535" y="4049"/>
              <a:ext cx="617" cy="145"/>
            </a:xfrm>
            <a:custGeom>
              <a:avLst/>
              <a:gdLst>
                <a:gd name="T0" fmla="*/ 1348 w 1616"/>
                <a:gd name="T1" fmla="*/ 83 h 378"/>
                <a:gd name="T2" fmla="*/ 1373 w 1616"/>
                <a:gd name="T3" fmla="*/ 74 h 378"/>
                <a:gd name="T4" fmla="*/ 1408 w 1616"/>
                <a:gd name="T5" fmla="*/ 74 h 378"/>
                <a:gd name="T6" fmla="*/ 1400 w 1616"/>
                <a:gd name="T7" fmla="*/ 85 h 378"/>
                <a:gd name="T8" fmla="*/ 1348 w 1616"/>
                <a:gd name="T9" fmla="*/ 83 h 378"/>
                <a:gd name="T10" fmla="*/ 1324 w 1616"/>
                <a:gd name="T11" fmla="*/ 15 h 378"/>
                <a:gd name="T12" fmla="*/ 1346 w 1616"/>
                <a:gd name="T13" fmla="*/ 2 h 378"/>
                <a:gd name="T14" fmla="*/ 1456 w 1616"/>
                <a:gd name="T15" fmla="*/ 2 h 378"/>
                <a:gd name="T16" fmla="*/ 1440 w 1616"/>
                <a:gd name="T17" fmla="*/ 15 h 378"/>
                <a:gd name="T18" fmla="*/ 1324 w 1616"/>
                <a:gd name="T19" fmla="*/ 15 h 378"/>
                <a:gd name="T20" fmla="*/ 1472 w 1616"/>
                <a:gd name="T21" fmla="*/ 15 h 378"/>
                <a:gd name="T22" fmla="*/ 1498 w 1616"/>
                <a:gd name="T23" fmla="*/ 3 h 378"/>
                <a:gd name="T24" fmla="*/ 1616 w 1616"/>
                <a:gd name="T25" fmla="*/ 3 h 378"/>
                <a:gd name="T26" fmla="*/ 1597 w 1616"/>
                <a:gd name="T27" fmla="*/ 15 h 378"/>
                <a:gd name="T28" fmla="*/ 1472 w 1616"/>
                <a:gd name="T29" fmla="*/ 15 h 378"/>
                <a:gd name="T30" fmla="*/ 1408 w 1616"/>
                <a:gd name="T31" fmla="*/ 378 h 378"/>
                <a:gd name="T32" fmla="*/ 1448 w 1616"/>
                <a:gd name="T33" fmla="*/ 368 h 378"/>
                <a:gd name="T34" fmla="*/ 1063 w 1616"/>
                <a:gd name="T35" fmla="*/ 31 h 378"/>
                <a:gd name="T36" fmla="*/ 1029 w 1616"/>
                <a:gd name="T37" fmla="*/ 46 h 378"/>
                <a:gd name="T38" fmla="*/ 1408 w 1616"/>
                <a:gd name="T39" fmla="*/ 378 h 378"/>
                <a:gd name="T40" fmla="*/ 860 w 1616"/>
                <a:gd name="T41" fmla="*/ 57 h 378"/>
                <a:gd name="T42" fmla="*/ 895 w 1616"/>
                <a:gd name="T43" fmla="*/ 43 h 378"/>
                <a:gd name="T44" fmla="*/ 1007 w 1616"/>
                <a:gd name="T45" fmla="*/ 43 h 378"/>
                <a:gd name="T46" fmla="*/ 973 w 1616"/>
                <a:gd name="T47" fmla="*/ 57 h 378"/>
                <a:gd name="T48" fmla="*/ 860 w 1616"/>
                <a:gd name="T49" fmla="*/ 57 h 378"/>
                <a:gd name="T50" fmla="*/ 577 w 1616"/>
                <a:gd name="T51" fmla="*/ 57 h 378"/>
                <a:gd name="T52" fmla="*/ 613 w 1616"/>
                <a:gd name="T53" fmla="*/ 43 h 378"/>
                <a:gd name="T54" fmla="*/ 845 w 1616"/>
                <a:gd name="T55" fmla="*/ 43 h 378"/>
                <a:gd name="T56" fmla="*/ 811 w 1616"/>
                <a:gd name="T57" fmla="*/ 57 h 378"/>
                <a:gd name="T58" fmla="*/ 577 w 1616"/>
                <a:gd name="T59" fmla="*/ 57 h 378"/>
                <a:gd name="T60" fmla="*/ 354 w 1616"/>
                <a:gd name="T61" fmla="*/ 175 h 378"/>
                <a:gd name="T62" fmla="*/ 395 w 1616"/>
                <a:gd name="T63" fmla="*/ 166 h 378"/>
                <a:gd name="T64" fmla="*/ 200 w 1616"/>
                <a:gd name="T65" fmla="*/ 1 h 378"/>
                <a:gd name="T66" fmla="*/ 167 w 1616"/>
                <a:gd name="T67" fmla="*/ 16 h 378"/>
                <a:gd name="T68" fmla="*/ 354 w 1616"/>
                <a:gd name="T69" fmla="*/ 175 h 378"/>
                <a:gd name="T70" fmla="*/ 0 w 1616"/>
                <a:gd name="T71" fmla="*/ 16 h 378"/>
                <a:gd name="T72" fmla="*/ 35 w 1616"/>
                <a:gd name="T73" fmla="*/ 1 h 378"/>
                <a:gd name="T74" fmla="*/ 200 w 1616"/>
                <a:gd name="T75" fmla="*/ 1 h 378"/>
                <a:gd name="T76" fmla="*/ 167 w 1616"/>
                <a:gd name="T77" fmla="*/ 16 h 378"/>
                <a:gd name="T78" fmla="*/ 0 w 1616"/>
                <a:gd name="T79" fmla="*/ 16 h 378"/>
                <a:gd name="T80" fmla="*/ 414 w 1616"/>
                <a:gd name="T81" fmla="*/ 57 h 378"/>
                <a:gd name="T82" fmla="*/ 450 w 1616"/>
                <a:gd name="T83" fmla="*/ 43 h 378"/>
                <a:gd name="T84" fmla="*/ 562 w 1616"/>
                <a:gd name="T85" fmla="*/ 43 h 378"/>
                <a:gd name="T86" fmla="*/ 529 w 1616"/>
                <a:gd name="T87" fmla="*/ 57 h 378"/>
                <a:gd name="T88" fmla="*/ 414 w 1616"/>
                <a:gd name="T89" fmla="*/ 57 h 378"/>
                <a:gd name="T90" fmla="*/ 1182 w 1616"/>
                <a:gd name="T91" fmla="*/ 81 h 378"/>
                <a:gd name="T92" fmla="*/ 1223 w 1616"/>
                <a:gd name="T93" fmla="*/ 122 h 378"/>
                <a:gd name="T94" fmla="*/ 1265 w 1616"/>
                <a:gd name="T95" fmla="*/ 81 h 378"/>
                <a:gd name="T96" fmla="*/ 1223 w 1616"/>
                <a:gd name="T97" fmla="*/ 40 h 378"/>
                <a:gd name="T98" fmla="*/ 1182 w 1616"/>
                <a:gd name="T99" fmla="*/ 81 h 378"/>
                <a:gd name="T100" fmla="*/ 1137 w 1616"/>
                <a:gd name="T101" fmla="*/ 80 h 378"/>
                <a:gd name="T102" fmla="*/ 1224 w 1616"/>
                <a:gd name="T103" fmla="*/ 0 h 378"/>
                <a:gd name="T104" fmla="*/ 1304 w 1616"/>
                <a:gd name="T105" fmla="*/ 79 h 378"/>
                <a:gd name="T106" fmla="*/ 1224 w 1616"/>
                <a:gd name="T107" fmla="*/ 158 h 378"/>
                <a:gd name="T108" fmla="*/ 1137 w 1616"/>
                <a:gd name="T109" fmla="*/ 8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16" h="378">
                  <a:moveTo>
                    <a:pt x="1348" y="83"/>
                  </a:moveTo>
                  <a:cubicBezTo>
                    <a:pt x="1373" y="74"/>
                    <a:pt x="1373" y="74"/>
                    <a:pt x="1373" y="74"/>
                  </a:cubicBezTo>
                  <a:cubicBezTo>
                    <a:pt x="1408" y="74"/>
                    <a:pt x="1408" y="74"/>
                    <a:pt x="1408" y="74"/>
                  </a:cubicBezTo>
                  <a:cubicBezTo>
                    <a:pt x="1400" y="85"/>
                    <a:pt x="1400" y="85"/>
                    <a:pt x="1400" y="85"/>
                  </a:cubicBezTo>
                  <a:lnTo>
                    <a:pt x="1348" y="83"/>
                  </a:lnTo>
                  <a:close/>
                  <a:moveTo>
                    <a:pt x="1324" y="15"/>
                  </a:moveTo>
                  <a:cubicBezTo>
                    <a:pt x="1346" y="2"/>
                    <a:pt x="1346" y="2"/>
                    <a:pt x="1346" y="2"/>
                  </a:cubicBezTo>
                  <a:cubicBezTo>
                    <a:pt x="1456" y="2"/>
                    <a:pt x="1456" y="2"/>
                    <a:pt x="1456" y="2"/>
                  </a:cubicBezTo>
                  <a:cubicBezTo>
                    <a:pt x="1440" y="15"/>
                    <a:pt x="1440" y="15"/>
                    <a:pt x="1440" y="15"/>
                  </a:cubicBezTo>
                  <a:lnTo>
                    <a:pt x="1324" y="15"/>
                  </a:lnTo>
                  <a:close/>
                  <a:moveTo>
                    <a:pt x="1472" y="15"/>
                  </a:moveTo>
                  <a:cubicBezTo>
                    <a:pt x="1498" y="3"/>
                    <a:pt x="1498" y="3"/>
                    <a:pt x="1498" y="3"/>
                  </a:cubicBezTo>
                  <a:cubicBezTo>
                    <a:pt x="1616" y="3"/>
                    <a:pt x="1616" y="3"/>
                    <a:pt x="1616" y="3"/>
                  </a:cubicBezTo>
                  <a:cubicBezTo>
                    <a:pt x="1597" y="15"/>
                    <a:pt x="1597" y="15"/>
                    <a:pt x="1597" y="15"/>
                  </a:cubicBezTo>
                  <a:lnTo>
                    <a:pt x="1472" y="15"/>
                  </a:lnTo>
                  <a:close/>
                  <a:moveTo>
                    <a:pt x="1408" y="378"/>
                  </a:moveTo>
                  <a:cubicBezTo>
                    <a:pt x="1448" y="368"/>
                    <a:pt x="1448" y="368"/>
                    <a:pt x="1448" y="368"/>
                  </a:cubicBezTo>
                  <a:cubicBezTo>
                    <a:pt x="1063" y="31"/>
                    <a:pt x="1063" y="31"/>
                    <a:pt x="1063" y="31"/>
                  </a:cubicBezTo>
                  <a:cubicBezTo>
                    <a:pt x="1029" y="46"/>
                    <a:pt x="1029" y="46"/>
                    <a:pt x="1029" y="46"/>
                  </a:cubicBezTo>
                  <a:lnTo>
                    <a:pt x="1408" y="378"/>
                  </a:lnTo>
                  <a:close/>
                  <a:moveTo>
                    <a:pt x="860" y="57"/>
                  </a:moveTo>
                  <a:cubicBezTo>
                    <a:pt x="895" y="43"/>
                    <a:pt x="895" y="43"/>
                    <a:pt x="895" y="43"/>
                  </a:cubicBezTo>
                  <a:cubicBezTo>
                    <a:pt x="1007" y="43"/>
                    <a:pt x="1007" y="43"/>
                    <a:pt x="1007" y="43"/>
                  </a:cubicBezTo>
                  <a:cubicBezTo>
                    <a:pt x="973" y="57"/>
                    <a:pt x="973" y="57"/>
                    <a:pt x="973" y="57"/>
                  </a:cubicBezTo>
                  <a:lnTo>
                    <a:pt x="860" y="57"/>
                  </a:lnTo>
                  <a:close/>
                  <a:moveTo>
                    <a:pt x="577" y="57"/>
                  </a:moveTo>
                  <a:cubicBezTo>
                    <a:pt x="613" y="43"/>
                    <a:pt x="613" y="43"/>
                    <a:pt x="613" y="43"/>
                  </a:cubicBezTo>
                  <a:cubicBezTo>
                    <a:pt x="845" y="43"/>
                    <a:pt x="845" y="43"/>
                    <a:pt x="845" y="43"/>
                  </a:cubicBezTo>
                  <a:cubicBezTo>
                    <a:pt x="811" y="57"/>
                    <a:pt x="811" y="57"/>
                    <a:pt x="811" y="57"/>
                  </a:cubicBezTo>
                  <a:lnTo>
                    <a:pt x="577" y="57"/>
                  </a:lnTo>
                  <a:close/>
                  <a:moveTo>
                    <a:pt x="354" y="175"/>
                  </a:moveTo>
                  <a:cubicBezTo>
                    <a:pt x="395" y="166"/>
                    <a:pt x="395" y="166"/>
                    <a:pt x="395" y="166"/>
                  </a:cubicBezTo>
                  <a:cubicBezTo>
                    <a:pt x="200" y="1"/>
                    <a:pt x="200" y="1"/>
                    <a:pt x="200" y="1"/>
                  </a:cubicBezTo>
                  <a:cubicBezTo>
                    <a:pt x="167" y="16"/>
                    <a:pt x="167" y="16"/>
                    <a:pt x="167" y="16"/>
                  </a:cubicBezTo>
                  <a:lnTo>
                    <a:pt x="354" y="175"/>
                  </a:lnTo>
                  <a:close/>
                  <a:moveTo>
                    <a:pt x="0" y="16"/>
                  </a:moveTo>
                  <a:cubicBezTo>
                    <a:pt x="35" y="1"/>
                    <a:pt x="35" y="1"/>
                    <a:pt x="35" y="1"/>
                  </a:cubicBezTo>
                  <a:cubicBezTo>
                    <a:pt x="200" y="1"/>
                    <a:pt x="200" y="1"/>
                    <a:pt x="200" y="1"/>
                  </a:cubicBezTo>
                  <a:cubicBezTo>
                    <a:pt x="167" y="16"/>
                    <a:pt x="167" y="16"/>
                    <a:pt x="167" y="16"/>
                  </a:cubicBezTo>
                  <a:lnTo>
                    <a:pt x="0" y="16"/>
                  </a:lnTo>
                  <a:close/>
                  <a:moveTo>
                    <a:pt x="414" y="57"/>
                  </a:moveTo>
                  <a:cubicBezTo>
                    <a:pt x="450" y="43"/>
                    <a:pt x="450" y="43"/>
                    <a:pt x="450" y="43"/>
                  </a:cubicBezTo>
                  <a:cubicBezTo>
                    <a:pt x="562" y="43"/>
                    <a:pt x="562" y="43"/>
                    <a:pt x="562" y="43"/>
                  </a:cubicBezTo>
                  <a:cubicBezTo>
                    <a:pt x="529" y="57"/>
                    <a:pt x="529" y="57"/>
                    <a:pt x="529" y="57"/>
                  </a:cubicBezTo>
                  <a:lnTo>
                    <a:pt x="414" y="57"/>
                  </a:lnTo>
                  <a:close/>
                  <a:moveTo>
                    <a:pt x="1182" y="81"/>
                  </a:moveTo>
                  <a:cubicBezTo>
                    <a:pt x="1182" y="104"/>
                    <a:pt x="1200" y="122"/>
                    <a:pt x="1223" y="122"/>
                  </a:cubicBezTo>
                  <a:cubicBezTo>
                    <a:pt x="1246" y="122"/>
                    <a:pt x="1265" y="104"/>
                    <a:pt x="1265" y="81"/>
                  </a:cubicBezTo>
                  <a:cubicBezTo>
                    <a:pt x="1265" y="58"/>
                    <a:pt x="1246" y="40"/>
                    <a:pt x="1223" y="40"/>
                  </a:cubicBezTo>
                  <a:cubicBezTo>
                    <a:pt x="1200" y="40"/>
                    <a:pt x="1182" y="58"/>
                    <a:pt x="1182" y="81"/>
                  </a:cubicBezTo>
                  <a:moveTo>
                    <a:pt x="1137" y="80"/>
                  </a:moveTo>
                  <a:cubicBezTo>
                    <a:pt x="1137" y="36"/>
                    <a:pt x="1179" y="0"/>
                    <a:pt x="1224" y="0"/>
                  </a:cubicBezTo>
                  <a:cubicBezTo>
                    <a:pt x="1268" y="0"/>
                    <a:pt x="1304" y="35"/>
                    <a:pt x="1304" y="79"/>
                  </a:cubicBezTo>
                  <a:cubicBezTo>
                    <a:pt x="1304" y="123"/>
                    <a:pt x="1268" y="158"/>
                    <a:pt x="1224" y="158"/>
                  </a:cubicBezTo>
                  <a:cubicBezTo>
                    <a:pt x="1179" y="158"/>
                    <a:pt x="1137" y="124"/>
                    <a:pt x="1137" y="80"/>
                  </a:cubicBezTo>
                </a:path>
              </a:pathLst>
            </a:custGeom>
            <a:solidFill>
              <a:srgbClr val="A1C3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6"/>
            <p:cNvSpPr>
              <a:spLocks noEditPoints="1"/>
            </p:cNvSpPr>
            <p:nvPr userDrawn="1"/>
          </p:nvSpPr>
          <p:spPr bwMode="auto">
            <a:xfrm>
              <a:off x="6676" y="4050"/>
              <a:ext cx="476" cy="131"/>
            </a:xfrm>
            <a:custGeom>
              <a:avLst/>
              <a:gdLst>
                <a:gd name="T0" fmla="*/ 818 w 1246"/>
                <a:gd name="T1" fmla="*/ 57 h 343"/>
                <a:gd name="T2" fmla="*/ 824 w 1246"/>
                <a:gd name="T3" fmla="*/ 107 h 343"/>
                <a:gd name="T4" fmla="*/ 877 w 1246"/>
                <a:gd name="T5" fmla="*/ 113 h 343"/>
                <a:gd name="T6" fmla="*/ 865 w 1246"/>
                <a:gd name="T7" fmla="*/ 139 h 343"/>
                <a:gd name="T8" fmla="*/ 797 w 1246"/>
                <a:gd name="T9" fmla="*/ 137 h 343"/>
                <a:gd name="T10" fmla="*/ 787 w 1246"/>
                <a:gd name="T11" fmla="*/ 71 h 343"/>
                <a:gd name="T12" fmla="*/ 818 w 1246"/>
                <a:gd name="T13" fmla="*/ 57 h 343"/>
                <a:gd name="T14" fmla="*/ 1070 w 1246"/>
                <a:gd name="T15" fmla="*/ 13 h 343"/>
                <a:gd name="T16" fmla="*/ 1086 w 1246"/>
                <a:gd name="T17" fmla="*/ 0 h 343"/>
                <a:gd name="T18" fmla="*/ 1100 w 1246"/>
                <a:gd name="T19" fmla="*/ 42 h 343"/>
                <a:gd name="T20" fmla="*/ 1035 w 1246"/>
                <a:gd name="T21" fmla="*/ 108 h 343"/>
                <a:gd name="T22" fmla="*/ 1064 w 1246"/>
                <a:gd name="T23" fmla="*/ 155 h 343"/>
                <a:gd name="T24" fmla="*/ 1057 w 1246"/>
                <a:gd name="T25" fmla="*/ 168 h 343"/>
                <a:gd name="T26" fmla="*/ 989 w 1246"/>
                <a:gd name="T27" fmla="*/ 100 h 343"/>
                <a:gd name="T28" fmla="*/ 1040 w 1246"/>
                <a:gd name="T29" fmla="*/ 77 h 343"/>
                <a:gd name="T30" fmla="*/ 1070 w 1246"/>
                <a:gd name="T31" fmla="*/ 13 h 343"/>
                <a:gd name="T32" fmla="*/ 1225 w 1246"/>
                <a:gd name="T33" fmla="*/ 13 h 343"/>
                <a:gd name="T34" fmla="*/ 1246 w 1246"/>
                <a:gd name="T35" fmla="*/ 1 h 343"/>
                <a:gd name="T36" fmla="*/ 1229 w 1246"/>
                <a:gd name="T37" fmla="*/ 42 h 343"/>
                <a:gd name="T38" fmla="*/ 1211 w 1246"/>
                <a:gd name="T39" fmla="*/ 53 h 343"/>
                <a:gd name="T40" fmla="*/ 1225 w 1246"/>
                <a:gd name="T41" fmla="*/ 13 h 343"/>
                <a:gd name="T42" fmla="*/ 1187 w 1246"/>
                <a:gd name="T43" fmla="*/ 41 h 343"/>
                <a:gd name="T44" fmla="*/ 1207 w 1246"/>
                <a:gd name="T45" fmla="*/ 28 h 343"/>
                <a:gd name="T46" fmla="*/ 1161 w 1246"/>
                <a:gd name="T47" fmla="*/ 155 h 343"/>
                <a:gd name="T48" fmla="*/ 1142 w 1246"/>
                <a:gd name="T49" fmla="*/ 167 h 343"/>
                <a:gd name="T50" fmla="*/ 1187 w 1246"/>
                <a:gd name="T51" fmla="*/ 41 h 343"/>
                <a:gd name="T52" fmla="*/ 687 w 1246"/>
                <a:gd name="T53" fmla="*/ 194 h 343"/>
                <a:gd name="T54" fmla="*/ 723 w 1246"/>
                <a:gd name="T55" fmla="*/ 180 h 343"/>
                <a:gd name="T56" fmla="*/ 660 w 1246"/>
                <a:gd name="T57" fmla="*/ 298 h 343"/>
                <a:gd name="T58" fmla="*/ 625 w 1246"/>
                <a:gd name="T59" fmla="*/ 313 h 343"/>
                <a:gd name="T60" fmla="*/ 687 w 1246"/>
                <a:gd name="T61" fmla="*/ 194 h 343"/>
                <a:gd name="T62" fmla="*/ 603 w 1246"/>
                <a:gd name="T63" fmla="*/ 55 h 343"/>
                <a:gd name="T64" fmla="*/ 637 w 1246"/>
                <a:gd name="T65" fmla="*/ 41 h 343"/>
                <a:gd name="T66" fmla="*/ 499 w 1246"/>
                <a:gd name="T67" fmla="*/ 298 h 343"/>
                <a:gd name="T68" fmla="*/ 464 w 1246"/>
                <a:gd name="T69" fmla="*/ 313 h 343"/>
                <a:gd name="T70" fmla="*/ 603 w 1246"/>
                <a:gd name="T71" fmla="*/ 55 h 343"/>
                <a:gd name="T72" fmla="*/ 441 w 1246"/>
                <a:gd name="T73" fmla="*/ 55 h 343"/>
                <a:gd name="T74" fmla="*/ 475 w 1246"/>
                <a:gd name="T75" fmla="*/ 41 h 343"/>
                <a:gd name="T76" fmla="*/ 335 w 1246"/>
                <a:gd name="T77" fmla="*/ 298 h 343"/>
                <a:gd name="T78" fmla="*/ 300 w 1246"/>
                <a:gd name="T79" fmla="*/ 313 h 343"/>
                <a:gd name="T80" fmla="*/ 441 w 1246"/>
                <a:gd name="T81" fmla="*/ 55 h 343"/>
                <a:gd name="T82" fmla="*/ 158 w 1246"/>
                <a:gd name="T83" fmla="*/ 55 h 343"/>
                <a:gd name="T84" fmla="*/ 192 w 1246"/>
                <a:gd name="T85" fmla="*/ 41 h 343"/>
                <a:gd name="T86" fmla="*/ 35 w 1246"/>
                <a:gd name="T87" fmla="*/ 328 h 343"/>
                <a:gd name="T88" fmla="*/ 0 w 1246"/>
                <a:gd name="T89" fmla="*/ 343 h 343"/>
                <a:gd name="T90" fmla="*/ 158 w 1246"/>
                <a:gd name="T91" fmla="*/ 55 h 343"/>
                <a:gd name="T92" fmla="*/ 995 w 1246"/>
                <a:gd name="T93" fmla="*/ 41 h 343"/>
                <a:gd name="T94" fmla="*/ 1019 w 1246"/>
                <a:gd name="T95" fmla="*/ 29 h 343"/>
                <a:gd name="T96" fmla="*/ 1003 w 1246"/>
                <a:gd name="T97" fmla="*/ 72 h 343"/>
                <a:gd name="T98" fmla="*/ 978 w 1246"/>
                <a:gd name="T99" fmla="*/ 81 h 343"/>
                <a:gd name="T100" fmla="*/ 999 w 1246"/>
                <a:gd name="T101" fmla="*/ 82 h 343"/>
                <a:gd name="T102" fmla="*/ 972 w 1246"/>
                <a:gd name="T103" fmla="*/ 156 h 343"/>
                <a:gd name="T104" fmla="*/ 951 w 1246"/>
                <a:gd name="T105" fmla="*/ 167 h 343"/>
                <a:gd name="T106" fmla="*/ 995 w 1246"/>
                <a:gd name="T107" fmla="*/ 41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46" h="343">
                  <a:moveTo>
                    <a:pt x="818" y="57"/>
                  </a:moveTo>
                  <a:cubicBezTo>
                    <a:pt x="818" y="57"/>
                    <a:pt x="801" y="86"/>
                    <a:pt x="824" y="107"/>
                  </a:cubicBezTo>
                  <a:cubicBezTo>
                    <a:pt x="844" y="127"/>
                    <a:pt x="870" y="117"/>
                    <a:pt x="877" y="113"/>
                  </a:cubicBezTo>
                  <a:cubicBezTo>
                    <a:pt x="884" y="110"/>
                    <a:pt x="865" y="139"/>
                    <a:pt x="865" y="139"/>
                  </a:cubicBezTo>
                  <a:cubicBezTo>
                    <a:pt x="797" y="137"/>
                    <a:pt x="797" y="137"/>
                    <a:pt x="797" y="137"/>
                  </a:cubicBezTo>
                  <a:cubicBezTo>
                    <a:pt x="787" y="71"/>
                    <a:pt x="787" y="71"/>
                    <a:pt x="787" y="71"/>
                  </a:cubicBezTo>
                  <a:lnTo>
                    <a:pt x="818" y="57"/>
                  </a:lnTo>
                  <a:close/>
                  <a:moveTo>
                    <a:pt x="1070" y="13"/>
                  </a:moveTo>
                  <a:cubicBezTo>
                    <a:pt x="1086" y="0"/>
                    <a:pt x="1086" y="0"/>
                    <a:pt x="1086" y="0"/>
                  </a:cubicBezTo>
                  <a:cubicBezTo>
                    <a:pt x="1086" y="0"/>
                    <a:pt x="1106" y="0"/>
                    <a:pt x="1100" y="42"/>
                  </a:cubicBezTo>
                  <a:cubicBezTo>
                    <a:pt x="1094" y="84"/>
                    <a:pt x="1035" y="108"/>
                    <a:pt x="1035" y="108"/>
                  </a:cubicBezTo>
                  <a:cubicBezTo>
                    <a:pt x="1064" y="155"/>
                    <a:pt x="1064" y="155"/>
                    <a:pt x="1064" y="155"/>
                  </a:cubicBezTo>
                  <a:cubicBezTo>
                    <a:pt x="1057" y="168"/>
                    <a:pt x="1057" y="168"/>
                    <a:pt x="1057" y="168"/>
                  </a:cubicBezTo>
                  <a:cubicBezTo>
                    <a:pt x="989" y="100"/>
                    <a:pt x="989" y="100"/>
                    <a:pt x="989" y="100"/>
                  </a:cubicBezTo>
                  <a:cubicBezTo>
                    <a:pt x="1040" y="77"/>
                    <a:pt x="1040" y="77"/>
                    <a:pt x="1040" y="77"/>
                  </a:cubicBezTo>
                  <a:lnTo>
                    <a:pt x="1070" y="13"/>
                  </a:lnTo>
                  <a:close/>
                  <a:moveTo>
                    <a:pt x="1225" y="13"/>
                  </a:moveTo>
                  <a:cubicBezTo>
                    <a:pt x="1246" y="1"/>
                    <a:pt x="1246" y="1"/>
                    <a:pt x="1246" y="1"/>
                  </a:cubicBezTo>
                  <a:cubicBezTo>
                    <a:pt x="1229" y="42"/>
                    <a:pt x="1229" y="42"/>
                    <a:pt x="1229" y="42"/>
                  </a:cubicBezTo>
                  <a:cubicBezTo>
                    <a:pt x="1211" y="53"/>
                    <a:pt x="1211" y="53"/>
                    <a:pt x="1211" y="53"/>
                  </a:cubicBezTo>
                  <a:lnTo>
                    <a:pt x="1225" y="13"/>
                  </a:lnTo>
                  <a:close/>
                  <a:moveTo>
                    <a:pt x="1187" y="41"/>
                  </a:moveTo>
                  <a:cubicBezTo>
                    <a:pt x="1207" y="28"/>
                    <a:pt x="1207" y="28"/>
                    <a:pt x="1207" y="28"/>
                  </a:cubicBezTo>
                  <a:cubicBezTo>
                    <a:pt x="1161" y="155"/>
                    <a:pt x="1161" y="155"/>
                    <a:pt x="1161" y="155"/>
                  </a:cubicBezTo>
                  <a:cubicBezTo>
                    <a:pt x="1142" y="167"/>
                    <a:pt x="1142" y="167"/>
                    <a:pt x="1142" y="167"/>
                  </a:cubicBezTo>
                  <a:lnTo>
                    <a:pt x="1187" y="41"/>
                  </a:lnTo>
                  <a:close/>
                  <a:moveTo>
                    <a:pt x="687" y="194"/>
                  </a:moveTo>
                  <a:cubicBezTo>
                    <a:pt x="723" y="180"/>
                    <a:pt x="723" y="180"/>
                    <a:pt x="723" y="180"/>
                  </a:cubicBezTo>
                  <a:cubicBezTo>
                    <a:pt x="660" y="298"/>
                    <a:pt x="660" y="298"/>
                    <a:pt x="660" y="298"/>
                  </a:cubicBezTo>
                  <a:cubicBezTo>
                    <a:pt x="625" y="313"/>
                    <a:pt x="625" y="313"/>
                    <a:pt x="625" y="313"/>
                  </a:cubicBezTo>
                  <a:lnTo>
                    <a:pt x="687" y="194"/>
                  </a:lnTo>
                  <a:close/>
                  <a:moveTo>
                    <a:pt x="603" y="55"/>
                  </a:moveTo>
                  <a:cubicBezTo>
                    <a:pt x="637" y="41"/>
                    <a:pt x="637" y="41"/>
                    <a:pt x="637" y="41"/>
                  </a:cubicBezTo>
                  <a:cubicBezTo>
                    <a:pt x="499" y="298"/>
                    <a:pt x="499" y="298"/>
                    <a:pt x="499" y="298"/>
                  </a:cubicBezTo>
                  <a:cubicBezTo>
                    <a:pt x="464" y="313"/>
                    <a:pt x="464" y="313"/>
                    <a:pt x="464" y="313"/>
                  </a:cubicBezTo>
                  <a:lnTo>
                    <a:pt x="603" y="55"/>
                  </a:lnTo>
                  <a:close/>
                  <a:moveTo>
                    <a:pt x="441" y="55"/>
                  </a:moveTo>
                  <a:cubicBezTo>
                    <a:pt x="475" y="41"/>
                    <a:pt x="475" y="41"/>
                    <a:pt x="475" y="41"/>
                  </a:cubicBezTo>
                  <a:cubicBezTo>
                    <a:pt x="335" y="298"/>
                    <a:pt x="335" y="298"/>
                    <a:pt x="335" y="298"/>
                  </a:cubicBezTo>
                  <a:cubicBezTo>
                    <a:pt x="300" y="313"/>
                    <a:pt x="300" y="313"/>
                    <a:pt x="300" y="313"/>
                  </a:cubicBezTo>
                  <a:lnTo>
                    <a:pt x="441" y="55"/>
                  </a:lnTo>
                  <a:close/>
                  <a:moveTo>
                    <a:pt x="158" y="55"/>
                  </a:moveTo>
                  <a:cubicBezTo>
                    <a:pt x="192" y="41"/>
                    <a:pt x="192" y="41"/>
                    <a:pt x="192" y="41"/>
                  </a:cubicBezTo>
                  <a:cubicBezTo>
                    <a:pt x="35" y="328"/>
                    <a:pt x="35" y="328"/>
                    <a:pt x="35" y="328"/>
                  </a:cubicBezTo>
                  <a:cubicBezTo>
                    <a:pt x="0" y="343"/>
                    <a:pt x="0" y="343"/>
                    <a:pt x="0" y="343"/>
                  </a:cubicBezTo>
                  <a:lnTo>
                    <a:pt x="158" y="55"/>
                  </a:lnTo>
                  <a:close/>
                  <a:moveTo>
                    <a:pt x="995" y="41"/>
                  </a:moveTo>
                  <a:cubicBezTo>
                    <a:pt x="1019" y="29"/>
                    <a:pt x="1019" y="29"/>
                    <a:pt x="1019" y="29"/>
                  </a:cubicBezTo>
                  <a:cubicBezTo>
                    <a:pt x="1003" y="72"/>
                    <a:pt x="1003" y="72"/>
                    <a:pt x="1003" y="72"/>
                  </a:cubicBezTo>
                  <a:cubicBezTo>
                    <a:pt x="978" y="81"/>
                    <a:pt x="978" y="81"/>
                    <a:pt x="978" y="81"/>
                  </a:cubicBezTo>
                  <a:cubicBezTo>
                    <a:pt x="999" y="82"/>
                    <a:pt x="999" y="82"/>
                    <a:pt x="999" y="82"/>
                  </a:cubicBezTo>
                  <a:cubicBezTo>
                    <a:pt x="972" y="156"/>
                    <a:pt x="972" y="156"/>
                    <a:pt x="972" y="156"/>
                  </a:cubicBezTo>
                  <a:cubicBezTo>
                    <a:pt x="951" y="167"/>
                    <a:pt x="951" y="167"/>
                    <a:pt x="951" y="167"/>
                  </a:cubicBezTo>
                  <a:lnTo>
                    <a:pt x="995" y="41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7"/>
            <p:cNvSpPr>
              <a:spLocks noEditPoints="1"/>
            </p:cNvSpPr>
            <p:nvPr userDrawn="1"/>
          </p:nvSpPr>
          <p:spPr bwMode="auto">
            <a:xfrm>
              <a:off x="6535" y="4054"/>
              <a:ext cx="609" cy="140"/>
            </a:xfrm>
            <a:custGeom>
              <a:avLst/>
              <a:gdLst>
                <a:gd name="T0" fmla="*/ 0 w 1595"/>
                <a:gd name="T1" fmla="*/ 3 h 365"/>
                <a:gd name="T2" fmla="*/ 167 w 1595"/>
                <a:gd name="T3" fmla="*/ 3 h 365"/>
                <a:gd name="T4" fmla="*/ 343 w 1595"/>
                <a:gd name="T5" fmla="*/ 152 h 365"/>
                <a:gd name="T6" fmla="*/ 415 w 1595"/>
                <a:gd name="T7" fmla="*/ 44 h 365"/>
                <a:gd name="T8" fmla="*/ 528 w 1595"/>
                <a:gd name="T9" fmla="*/ 44 h 365"/>
                <a:gd name="T10" fmla="*/ 370 w 1595"/>
                <a:gd name="T11" fmla="*/ 332 h 365"/>
                <a:gd name="T12" fmla="*/ 0 w 1595"/>
                <a:gd name="T13" fmla="*/ 3 h 365"/>
                <a:gd name="T14" fmla="*/ 578 w 1595"/>
                <a:gd name="T15" fmla="*/ 44 h 365"/>
                <a:gd name="T16" fmla="*/ 520 w 1595"/>
                <a:gd name="T17" fmla="*/ 147 h 365"/>
                <a:gd name="T18" fmla="*/ 646 w 1595"/>
                <a:gd name="T19" fmla="*/ 147 h 365"/>
                <a:gd name="T20" fmla="*/ 561 w 1595"/>
                <a:gd name="T21" fmla="*/ 302 h 365"/>
                <a:gd name="T22" fmla="*/ 670 w 1595"/>
                <a:gd name="T23" fmla="*/ 302 h 365"/>
                <a:gd name="T24" fmla="*/ 812 w 1595"/>
                <a:gd name="T25" fmla="*/ 44 h 365"/>
                <a:gd name="T26" fmla="*/ 578 w 1595"/>
                <a:gd name="T27" fmla="*/ 44 h 365"/>
                <a:gd name="T28" fmla="*/ 722 w 1595"/>
                <a:gd name="T29" fmla="*/ 302 h 365"/>
                <a:gd name="T30" fmla="*/ 834 w 1595"/>
                <a:gd name="T31" fmla="*/ 302 h 365"/>
                <a:gd name="T32" fmla="*/ 974 w 1595"/>
                <a:gd name="T33" fmla="*/ 44 h 365"/>
                <a:gd name="T34" fmla="*/ 860 w 1595"/>
                <a:gd name="T35" fmla="*/ 44 h 365"/>
                <a:gd name="T36" fmla="*/ 722 w 1595"/>
                <a:gd name="T37" fmla="*/ 302 h 365"/>
                <a:gd name="T38" fmla="*/ 883 w 1595"/>
                <a:gd name="T39" fmla="*/ 302 h 365"/>
                <a:gd name="T40" fmla="*/ 1030 w 1595"/>
                <a:gd name="T41" fmla="*/ 33 h 365"/>
                <a:gd name="T42" fmla="*/ 1408 w 1595"/>
                <a:gd name="T43" fmla="*/ 365 h 365"/>
                <a:gd name="T44" fmla="*/ 1244 w 1595"/>
                <a:gd name="T45" fmla="*/ 365 h 365"/>
                <a:gd name="T46" fmla="*/ 1054 w 1595"/>
                <a:gd name="T47" fmla="*/ 194 h 365"/>
                <a:gd name="T48" fmla="*/ 995 w 1595"/>
                <a:gd name="T49" fmla="*/ 302 h 365"/>
                <a:gd name="T50" fmla="*/ 883 w 1595"/>
                <a:gd name="T51" fmla="*/ 302 h 365"/>
                <a:gd name="T52" fmla="*/ 1472 w 1595"/>
                <a:gd name="T53" fmla="*/ 2 h 365"/>
                <a:gd name="T54" fmla="*/ 1595 w 1595"/>
                <a:gd name="T55" fmla="*/ 2 h 365"/>
                <a:gd name="T56" fmla="*/ 1581 w 1595"/>
                <a:gd name="T57" fmla="*/ 43 h 365"/>
                <a:gd name="T58" fmla="*/ 1552 w 1595"/>
                <a:gd name="T59" fmla="*/ 42 h 365"/>
                <a:gd name="T60" fmla="*/ 1512 w 1595"/>
                <a:gd name="T61" fmla="*/ 156 h 365"/>
                <a:gd name="T62" fmla="*/ 1454 w 1595"/>
                <a:gd name="T63" fmla="*/ 156 h 365"/>
                <a:gd name="T64" fmla="*/ 1498 w 1595"/>
                <a:gd name="T65" fmla="*/ 43 h 365"/>
                <a:gd name="T66" fmla="*/ 1458 w 1595"/>
                <a:gd name="T67" fmla="*/ 43 h 365"/>
                <a:gd name="T68" fmla="*/ 1472 w 1595"/>
                <a:gd name="T69" fmla="*/ 2 h 365"/>
                <a:gd name="T70" fmla="*/ 1352 w 1595"/>
                <a:gd name="T71" fmla="*/ 69 h 365"/>
                <a:gd name="T72" fmla="*/ 1392 w 1595"/>
                <a:gd name="T73" fmla="*/ 69 h 365"/>
                <a:gd name="T74" fmla="*/ 1407 w 1595"/>
                <a:gd name="T75" fmla="*/ 36 h 365"/>
                <a:gd name="T76" fmla="*/ 1365 w 1595"/>
                <a:gd name="T77" fmla="*/ 36 h 365"/>
                <a:gd name="T78" fmla="*/ 1352 w 1595"/>
                <a:gd name="T79" fmla="*/ 69 h 365"/>
                <a:gd name="T80" fmla="*/ 1270 w 1595"/>
                <a:gd name="T81" fmla="*/ 156 h 365"/>
                <a:gd name="T82" fmla="*/ 1324 w 1595"/>
                <a:gd name="T83" fmla="*/ 2 h 365"/>
                <a:gd name="T84" fmla="*/ 1440 w 1595"/>
                <a:gd name="T85" fmla="*/ 2 h 365"/>
                <a:gd name="T86" fmla="*/ 1455 w 1595"/>
                <a:gd name="T87" fmla="*/ 44 h 365"/>
                <a:gd name="T88" fmla="*/ 1391 w 1595"/>
                <a:gd name="T89" fmla="*/ 101 h 365"/>
                <a:gd name="T90" fmla="*/ 1425 w 1595"/>
                <a:gd name="T91" fmla="*/ 156 h 365"/>
                <a:gd name="T92" fmla="*/ 1367 w 1595"/>
                <a:gd name="T93" fmla="*/ 156 h 365"/>
                <a:gd name="T94" fmla="*/ 1341 w 1595"/>
                <a:gd name="T95" fmla="*/ 102 h 365"/>
                <a:gd name="T96" fmla="*/ 1321 w 1595"/>
                <a:gd name="T97" fmla="*/ 156 h 365"/>
                <a:gd name="T98" fmla="*/ 1270 w 1595"/>
                <a:gd name="T99" fmla="*/ 156 h 365"/>
                <a:gd name="T100" fmla="*/ 1171 w 1595"/>
                <a:gd name="T101" fmla="*/ 78 h 365"/>
                <a:gd name="T102" fmla="*/ 1212 w 1595"/>
                <a:gd name="T103" fmla="*/ 119 h 365"/>
                <a:gd name="T104" fmla="*/ 1253 w 1595"/>
                <a:gd name="T105" fmla="*/ 78 h 365"/>
                <a:gd name="T106" fmla="*/ 1212 w 1595"/>
                <a:gd name="T107" fmla="*/ 38 h 365"/>
                <a:gd name="T108" fmla="*/ 1171 w 1595"/>
                <a:gd name="T109" fmla="*/ 78 h 365"/>
                <a:gd name="T110" fmla="*/ 1133 w 1595"/>
                <a:gd name="T111" fmla="*/ 78 h 365"/>
                <a:gd name="T112" fmla="*/ 1212 w 1595"/>
                <a:gd name="T113" fmla="*/ 0 h 365"/>
                <a:gd name="T114" fmla="*/ 1291 w 1595"/>
                <a:gd name="T115" fmla="*/ 78 h 365"/>
                <a:gd name="T116" fmla="*/ 1212 w 1595"/>
                <a:gd name="T117" fmla="*/ 157 h 365"/>
                <a:gd name="T118" fmla="*/ 1133 w 1595"/>
                <a:gd name="T119" fmla="*/ 7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95" h="365">
                  <a:moveTo>
                    <a:pt x="0" y="3"/>
                  </a:moveTo>
                  <a:cubicBezTo>
                    <a:pt x="167" y="3"/>
                    <a:pt x="167" y="3"/>
                    <a:pt x="167" y="3"/>
                  </a:cubicBezTo>
                  <a:cubicBezTo>
                    <a:pt x="343" y="152"/>
                    <a:pt x="343" y="152"/>
                    <a:pt x="343" y="152"/>
                  </a:cubicBezTo>
                  <a:cubicBezTo>
                    <a:pt x="415" y="44"/>
                    <a:pt x="415" y="44"/>
                    <a:pt x="415" y="44"/>
                  </a:cubicBezTo>
                  <a:cubicBezTo>
                    <a:pt x="528" y="44"/>
                    <a:pt x="528" y="44"/>
                    <a:pt x="528" y="44"/>
                  </a:cubicBezTo>
                  <a:cubicBezTo>
                    <a:pt x="370" y="332"/>
                    <a:pt x="370" y="332"/>
                    <a:pt x="370" y="332"/>
                  </a:cubicBezTo>
                  <a:lnTo>
                    <a:pt x="0" y="3"/>
                  </a:lnTo>
                  <a:close/>
                  <a:moveTo>
                    <a:pt x="578" y="44"/>
                  </a:moveTo>
                  <a:cubicBezTo>
                    <a:pt x="520" y="147"/>
                    <a:pt x="520" y="147"/>
                    <a:pt x="520" y="147"/>
                  </a:cubicBezTo>
                  <a:cubicBezTo>
                    <a:pt x="646" y="147"/>
                    <a:pt x="646" y="147"/>
                    <a:pt x="646" y="147"/>
                  </a:cubicBezTo>
                  <a:cubicBezTo>
                    <a:pt x="561" y="302"/>
                    <a:pt x="561" y="302"/>
                    <a:pt x="561" y="302"/>
                  </a:cubicBezTo>
                  <a:cubicBezTo>
                    <a:pt x="670" y="302"/>
                    <a:pt x="670" y="302"/>
                    <a:pt x="670" y="302"/>
                  </a:cubicBezTo>
                  <a:cubicBezTo>
                    <a:pt x="812" y="44"/>
                    <a:pt x="812" y="44"/>
                    <a:pt x="812" y="44"/>
                  </a:cubicBezTo>
                  <a:lnTo>
                    <a:pt x="578" y="44"/>
                  </a:lnTo>
                  <a:close/>
                  <a:moveTo>
                    <a:pt x="722" y="302"/>
                  </a:moveTo>
                  <a:cubicBezTo>
                    <a:pt x="834" y="302"/>
                    <a:pt x="834" y="302"/>
                    <a:pt x="834" y="302"/>
                  </a:cubicBezTo>
                  <a:cubicBezTo>
                    <a:pt x="974" y="44"/>
                    <a:pt x="974" y="44"/>
                    <a:pt x="974" y="44"/>
                  </a:cubicBezTo>
                  <a:cubicBezTo>
                    <a:pt x="860" y="44"/>
                    <a:pt x="860" y="44"/>
                    <a:pt x="860" y="44"/>
                  </a:cubicBezTo>
                  <a:lnTo>
                    <a:pt x="722" y="302"/>
                  </a:lnTo>
                  <a:close/>
                  <a:moveTo>
                    <a:pt x="883" y="302"/>
                  </a:moveTo>
                  <a:cubicBezTo>
                    <a:pt x="1030" y="33"/>
                    <a:pt x="1030" y="33"/>
                    <a:pt x="1030" y="33"/>
                  </a:cubicBezTo>
                  <a:cubicBezTo>
                    <a:pt x="1408" y="365"/>
                    <a:pt x="1408" y="365"/>
                    <a:pt x="1408" y="365"/>
                  </a:cubicBezTo>
                  <a:cubicBezTo>
                    <a:pt x="1244" y="365"/>
                    <a:pt x="1244" y="365"/>
                    <a:pt x="1244" y="365"/>
                  </a:cubicBezTo>
                  <a:cubicBezTo>
                    <a:pt x="1054" y="194"/>
                    <a:pt x="1054" y="194"/>
                    <a:pt x="1054" y="194"/>
                  </a:cubicBezTo>
                  <a:cubicBezTo>
                    <a:pt x="995" y="302"/>
                    <a:pt x="995" y="302"/>
                    <a:pt x="995" y="302"/>
                  </a:cubicBezTo>
                  <a:lnTo>
                    <a:pt x="883" y="302"/>
                  </a:lnTo>
                  <a:close/>
                  <a:moveTo>
                    <a:pt x="1472" y="2"/>
                  </a:moveTo>
                  <a:cubicBezTo>
                    <a:pt x="1595" y="2"/>
                    <a:pt x="1595" y="2"/>
                    <a:pt x="1595" y="2"/>
                  </a:cubicBezTo>
                  <a:cubicBezTo>
                    <a:pt x="1581" y="43"/>
                    <a:pt x="1581" y="43"/>
                    <a:pt x="1581" y="43"/>
                  </a:cubicBezTo>
                  <a:cubicBezTo>
                    <a:pt x="1552" y="42"/>
                    <a:pt x="1552" y="42"/>
                    <a:pt x="1552" y="42"/>
                  </a:cubicBezTo>
                  <a:cubicBezTo>
                    <a:pt x="1512" y="156"/>
                    <a:pt x="1512" y="156"/>
                    <a:pt x="1512" y="156"/>
                  </a:cubicBezTo>
                  <a:cubicBezTo>
                    <a:pt x="1454" y="156"/>
                    <a:pt x="1454" y="156"/>
                    <a:pt x="1454" y="156"/>
                  </a:cubicBezTo>
                  <a:cubicBezTo>
                    <a:pt x="1498" y="43"/>
                    <a:pt x="1498" y="43"/>
                    <a:pt x="1498" y="43"/>
                  </a:cubicBezTo>
                  <a:cubicBezTo>
                    <a:pt x="1458" y="43"/>
                    <a:pt x="1458" y="43"/>
                    <a:pt x="1458" y="43"/>
                  </a:cubicBezTo>
                  <a:lnTo>
                    <a:pt x="1472" y="2"/>
                  </a:lnTo>
                  <a:close/>
                  <a:moveTo>
                    <a:pt x="1352" y="69"/>
                  </a:moveTo>
                  <a:cubicBezTo>
                    <a:pt x="1392" y="69"/>
                    <a:pt x="1392" y="69"/>
                    <a:pt x="1392" y="69"/>
                  </a:cubicBezTo>
                  <a:cubicBezTo>
                    <a:pt x="1423" y="51"/>
                    <a:pt x="1407" y="36"/>
                    <a:pt x="1407" y="36"/>
                  </a:cubicBezTo>
                  <a:cubicBezTo>
                    <a:pt x="1365" y="36"/>
                    <a:pt x="1365" y="36"/>
                    <a:pt x="1365" y="36"/>
                  </a:cubicBezTo>
                  <a:lnTo>
                    <a:pt x="1352" y="69"/>
                  </a:lnTo>
                  <a:close/>
                  <a:moveTo>
                    <a:pt x="1270" y="156"/>
                  </a:moveTo>
                  <a:cubicBezTo>
                    <a:pt x="1324" y="2"/>
                    <a:pt x="1324" y="2"/>
                    <a:pt x="1324" y="2"/>
                  </a:cubicBezTo>
                  <a:cubicBezTo>
                    <a:pt x="1440" y="2"/>
                    <a:pt x="1440" y="2"/>
                    <a:pt x="1440" y="2"/>
                  </a:cubicBezTo>
                  <a:cubicBezTo>
                    <a:pt x="1440" y="2"/>
                    <a:pt x="1461" y="3"/>
                    <a:pt x="1455" y="44"/>
                  </a:cubicBezTo>
                  <a:cubicBezTo>
                    <a:pt x="1449" y="86"/>
                    <a:pt x="1391" y="101"/>
                    <a:pt x="1391" y="101"/>
                  </a:cubicBezTo>
                  <a:cubicBezTo>
                    <a:pt x="1425" y="156"/>
                    <a:pt x="1425" y="156"/>
                    <a:pt x="1425" y="156"/>
                  </a:cubicBezTo>
                  <a:cubicBezTo>
                    <a:pt x="1367" y="156"/>
                    <a:pt x="1367" y="156"/>
                    <a:pt x="1367" y="156"/>
                  </a:cubicBezTo>
                  <a:cubicBezTo>
                    <a:pt x="1341" y="102"/>
                    <a:pt x="1341" y="102"/>
                    <a:pt x="1341" y="102"/>
                  </a:cubicBezTo>
                  <a:cubicBezTo>
                    <a:pt x="1321" y="156"/>
                    <a:pt x="1321" y="156"/>
                    <a:pt x="1321" y="156"/>
                  </a:cubicBezTo>
                  <a:lnTo>
                    <a:pt x="1270" y="156"/>
                  </a:lnTo>
                  <a:close/>
                  <a:moveTo>
                    <a:pt x="1171" y="78"/>
                  </a:moveTo>
                  <a:cubicBezTo>
                    <a:pt x="1171" y="101"/>
                    <a:pt x="1189" y="119"/>
                    <a:pt x="1212" y="119"/>
                  </a:cubicBezTo>
                  <a:cubicBezTo>
                    <a:pt x="1235" y="119"/>
                    <a:pt x="1253" y="101"/>
                    <a:pt x="1253" y="78"/>
                  </a:cubicBezTo>
                  <a:cubicBezTo>
                    <a:pt x="1253" y="56"/>
                    <a:pt x="1235" y="38"/>
                    <a:pt x="1212" y="38"/>
                  </a:cubicBezTo>
                  <a:cubicBezTo>
                    <a:pt x="1189" y="38"/>
                    <a:pt x="1171" y="56"/>
                    <a:pt x="1171" y="78"/>
                  </a:cubicBezTo>
                  <a:moveTo>
                    <a:pt x="1133" y="78"/>
                  </a:moveTo>
                  <a:cubicBezTo>
                    <a:pt x="1133" y="35"/>
                    <a:pt x="1168" y="0"/>
                    <a:pt x="1212" y="0"/>
                  </a:cubicBezTo>
                  <a:cubicBezTo>
                    <a:pt x="1256" y="0"/>
                    <a:pt x="1291" y="35"/>
                    <a:pt x="1291" y="78"/>
                  </a:cubicBezTo>
                  <a:cubicBezTo>
                    <a:pt x="1291" y="122"/>
                    <a:pt x="1256" y="157"/>
                    <a:pt x="1212" y="157"/>
                  </a:cubicBezTo>
                  <a:cubicBezTo>
                    <a:pt x="1168" y="157"/>
                    <a:pt x="1133" y="122"/>
                    <a:pt x="1133" y="78"/>
                  </a:cubicBezTo>
                </a:path>
              </a:pathLst>
            </a:custGeom>
            <a:solidFill>
              <a:srgbClr val="1C3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38"/>
            <p:cNvSpPr>
              <a:spLocks noChangeArrowheads="1"/>
            </p:cNvSpPr>
            <p:nvPr userDrawn="1"/>
          </p:nvSpPr>
          <p:spPr bwMode="auto">
            <a:xfrm>
              <a:off x="6868" y="3969"/>
              <a:ext cx="79" cy="79"/>
            </a:xfrm>
            <a:prstGeom prst="ellipse">
              <a:avLst/>
            </a:prstGeom>
            <a:solidFill>
              <a:srgbClr val="1C3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39"/>
            <p:cNvSpPr>
              <a:spLocks noChangeArrowheads="1"/>
            </p:cNvSpPr>
            <p:nvPr userDrawn="1"/>
          </p:nvSpPr>
          <p:spPr bwMode="auto">
            <a:xfrm>
              <a:off x="6887" y="3988"/>
              <a:ext cx="42" cy="42"/>
            </a:xfrm>
            <a:prstGeom prst="ellipse">
              <a:avLst/>
            </a:prstGeom>
            <a:solidFill>
              <a:srgbClr val="FFFFFF"/>
            </a:solidFill>
            <a:ln w="0" cap="flat">
              <a:solidFill>
                <a:srgbClr val="1C306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0"/>
            <p:cNvSpPr>
              <a:spLocks noChangeArrowheads="1"/>
            </p:cNvSpPr>
            <p:nvPr userDrawn="1"/>
          </p:nvSpPr>
          <p:spPr bwMode="auto">
            <a:xfrm>
              <a:off x="6906" y="3986"/>
              <a:ext cx="4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1"/>
            <p:cNvSpPr>
              <a:spLocks noChangeArrowheads="1"/>
            </p:cNvSpPr>
            <p:nvPr userDrawn="1"/>
          </p:nvSpPr>
          <p:spPr bwMode="auto">
            <a:xfrm>
              <a:off x="6906" y="4027"/>
              <a:ext cx="4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2"/>
            <p:cNvSpPr>
              <a:spLocks noChangeArrowheads="1"/>
            </p:cNvSpPr>
            <p:nvPr userDrawn="1"/>
          </p:nvSpPr>
          <p:spPr bwMode="auto">
            <a:xfrm>
              <a:off x="6885" y="4007"/>
              <a:ext cx="5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43"/>
            <p:cNvSpPr>
              <a:spLocks noChangeArrowheads="1"/>
            </p:cNvSpPr>
            <p:nvPr userDrawn="1"/>
          </p:nvSpPr>
          <p:spPr bwMode="auto">
            <a:xfrm>
              <a:off x="6926" y="4007"/>
              <a:ext cx="5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4"/>
            <p:cNvSpPr>
              <a:spLocks/>
            </p:cNvSpPr>
            <p:nvPr userDrawn="1"/>
          </p:nvSpPr>
          <p:spPr bwMode="auto">
            <a:xfrm>
              <a:off x="6890" y="3991"/>
              <a:ext cx="7" cy="6"/>
            </a:xfrm>
            <a:custGeom>
              <a:avLst/>
              <a:gdLst>
                <a:gd name="T0" fmla="*/ 7 w 7"/>
                <a:gd name="T1" fmla="*/ 4 h 6"/>
                <a:gd name="T2" fmla="*/ 4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7" y="4"/>
                  </a:moveTo>
                  <a:lnTo>
                    <a:pt x="4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"/>
            <p:cNvSpPr>
              <a:spLocks/>
            </p:cNvSpPr>
            <p:nvPr userDrawn="1"/>
          </p:nvSpPr>
          <p:spPr bwMode="auto">
            <a:xfrm>
              <a:off x="6919" y="4020"/>
              <a:ext cx="6" cy="7"/>
            </a:xfrm>
            <a:custGeom>
              <a:avLst/>
              <a:gdLst>
                <a:gd name="T0" fmla="*/ 6 w 6"/>
                <a:gd name="T1" fmla="*/ 4 h 7"/>
                <a:gd name="T2" fmla="*/ 4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lnTo>
                    <a:pt x="4" y="7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6"/>
            <p:cNvSpPr>
              <a:spLocks/>
            </p:cNvSpPr>
            <p:nvPr userDrawn="1"/>
          </p:nvSpPr>
          <p:spPr bwMode="auto">
            <a:xfrm>
              <a:off x="6890" y="4020"/>
              <a:ext cx="7" cy="7"/>
            </a:xfrm>
            <a:custGeom>
              <a:avLst/>
              <a:gdLst>
                <a:gd name="T0" fmla="*/ 4 w 7"/>
                <a:gd name="T1" fmla="*/ 0 h 7"/>
                <a:gd name="T2" fmla="*/ 7 w 7"/>
                <a:gd name="T3" fmla="*/ 3 h 7"/>
                <a:gd name="T4" fmla="*/ 3 w 7"/>
                <a:gd name="T5" fmla="*/ 7 h 7"/>
                <a:gd name="T6" fmla="*/ 0 w 7"/>
                <a:gd name="T7" fmla="*/ 4 h 7"/>
                <a:gd name="T8" fmla="*/ 4 w 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7" y="3"/>
                  </a:lnTo>
                  <a:lnTo>
                    <a:pt x="3" y="7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"/>
            <p:cNvSpPr>
              <a:spLocks/>
            </p:cNvSpPr>
            <p:nvPr userDrawn="1"/>
          </p:nvSpPr>
          <p:spPr bwMode="auto">
            <a:xfrm>
              <a:off x="6919" y="3991"/>
              <a:ext cx="6" cy="6"/>
            </a:xfrm>
            <a:custGeom>
              <a:avLst/>
              <a:gdLst>
                <a:gd name="T0" fmla="*/ 4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0 w 6"/>
                <a:gd name="T7" fmla="*/ 4 h 6"/>
                <a:gd name="T8" fmla="*/ 4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8"/>
            <p:cNvSpPr>
              <a:spLocks/>
            </p:cNvSpPr>
            <p:nvPr userDrawn="1"/>
          </p:nvSpPr>
          <p:spPr bwMode="auto">
            <a:xfrm>
              <a:off x="6886" y="3998"/>
              <a:ext cx="6" cy="6"/>
            </a:xfrm>
            <a:custGeom>
              <a:avLst/>
              <a:gdLst>
                <a:gd name="T0" fmla="*/ 6 w 6"/>
                <a:gd name="T1" fmla="*/ 2 h 6"/>
                <a:gd name="T2" fmla="*/ 5 w 6"/>
                <a:gd name="T3" fmla="*/ 6 h 6"/>
                <a:gd name="T4" fmla="*/ 0 w 6"/>
                <a:gd name="T5" fmla="*/ 4 h 6"/>
                <a:gd name="T6" fmla="*/ 1 w 6"/>
                <a:gd name="T7" fmla="*/ 0 h 6"/>
                <a:gd name="T8" fmla="*/ 6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5" y="6"/>
                  </a:lnTo>
                  <a:lnTo>
                    <a:pt x="0" y="4"/>
                  </a:lnTo>
                  <a:lnTo>
                    <a:pt x="1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9"/>
            <p:cNvSpPr>
              <a:spLocks/>
            </p:cNvSpPr>
            <p:nvPr userDrawn="1"/>
          </p:nvSpPr>
          <p:spPr bwMode="auto">
            <a:xfrm>
              <a:off x="6924" y="4014"/>
              <a:ext cx="5" cy="6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6 h 6"/>
                <a:gd name="T4" fmla="*/ 0 w 5"/>
                <a:gd name="T5" fmla="*/ 4 h 6"/>
                <a:gd name="T6" fmla="*/ 1 w 5"/>
                <a:gd name="T7" fmla="*/ 0 h 6"/>
                <a:gd name="T8" fmla="*/ 5 w 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lnTo>
                    <a:pt x="4" y="6"/>
                  </a:lnTo>
                  <a:lnTo>
                    <a:pt x="0" y="4"/>
                  </a:lnTo>
                  <a:lnTo>
                    <a:pt x="1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0"/>
            <p:cNvSpPr>
              <a:spLocks/>
            </p:cNvSpPr>
            <p:nvPr userDrawn="1"/>
          </p:nvSpPr>
          <p:spPr bwMode="auto">
            <a:xfrm>
              <a:off x="6897" y="4025"/>
              <a:ext cx="6" cy="6"/>
            </a:xfrm>
            <a:custGeom>
              <a:avLst/>
              <a:gdLst>
                <a:gd name="T0" fmla="*/ 2 w 6"/>
                <a:gd name="T1" fmla="*/ 0 h 6"/>
                <a:gd name="T2" fmla="*/ 6 w 6"/>
                <a:gd name="T3" fmla="*/ 1 h 6"/>
                <a:gd name="T4" fmla="*/ 4 w 6"/>
                <a:gd name="T5" fmla="*/ 6 h 6"/>
                <a:gd name="T6" fmla="*/ 0 w 6"/>
                <a:gd name="T7" fmla="*/ 4 h 6"/>
                <a:gd name="T8" fmla="*/ 2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lnTo>
                    <a:pt x="6" y="1"/>
                  </a:lnTo>
                  <a:lnTo>
                    <a:pt x="4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1"/>
            <p:cNvSpPr>
              <a:spLocks/>
            </p:cNvSpPr>
            <p:nvPr userDrawn="1"/>
          </p:nvSpPr>
          <p:spPr bwMode="auto">
            <a:xfrm>
              <a:off x="6913" y="3987"/>
              <a:ext cx="5" cy="6"/>
            </a:xfrm>
            <a:custGeom>
              <a:avLst/>
              <a:gdLst>
                <a:gd name="T0" fmla="*/ 2 w 5"/>
                <a:gd name="T1" fmla="*/ 0 h 6"/>
                <a:gd name="T2" fmla="*/ 5 w 5"/>
                <a:gd name="T3" fmla="*/ 2 h 6"/>
                <a:gd name="T4" fmla="*/ 3 w 5"/>
                <a:gd name="T5" fmla="*/ 6 h 6"/>
                <a:gd name="T6" fmla="*/ 0 w 5"/>
                <a:gd name="T7" fmla="*/ 4 h 6"/>
                <a:gd name="T8" fmla="*/ 2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lnTo>
                    <a:pt x="5" y="2"/>
                  </a:lnTo>
                  <a:lnTo>
                    <a:pt x="3" y="6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2"/>
            <p:cNvSpPr>
              <a:spLocks/>
            </p:cNvSpPr>
            <p:nvPr userDrawn="1"/>
          </p:nvSpPr>
          <p:spPr bwMode="auto">
            <a:xfrm>
              <a:off x="6886" y="4014"/>
              <a:ext cx="6" cy="6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4 h 6"/>
                <a:gd name="T4" fmla="*/ 2 w 6"/>
                <a:gd name="T5" fmla="*/ 6 h 6"/>
                <a:gd name="T6" fmla="*/ 0 w 6"/>
                <a:gd name="T7" fmla="*/ 2 h 6"/>
                <a:gd name="T8" fmla="*/ 5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4"/>
                  </a:lnTo>
                  <a:lnTo>
                    <a:pt x="2" y="6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3"/>
            <p:cNvSpPr>
              <a:spLocks/>
            </p:cNvSpPr>
            <p:nvPr userDrawn="1"/>
          </p:nvSpPr>
          <p:spPr bwMode="auto">
            <a:xfrm>
              <a:off x="6923" y="3998"/>
              <a:ext cx="6" cy="5"/>
            </a:xfrm>
            <a:custGeom>
              <a:avLst/>
              <a:gdLst>
                <a:gd name="T0" fmla="*/ 5 w 6"/>
                <a:gd name="T1" fmla="*/ 0 h 5"/>
                <a:gd name="T2" fmla="*/ 6 w 6"/>
                <a:gd name="T3" fmla="*/ 3 h 5"/>
                <a:gd name="T4" fmla="*/ 2 w 6"/>
                <a:gd name="T5" fmla="*/ 5 h 5"/>
                <a:gd name="T6" fmla="*/ 0 w 6"/>
                <a:gd name="T7" fmla="*/ 2 h 5"/>
                <a:gd name="T8" fmla="*/ 5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0"/>
                  </a:moveTo>
                  <a:lnTo>
                    <a:pt x="6" y="3"/>
                  </a:lnTo>
                  <a:lnTo>
                    <a:pt x="2" y="5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4"/>
            <p:cNvSpPr>
              <a:spLocks/>
            </p:cNvSpPr>
            <p:nvPr userDrawn="1"/>
          </p:nvSpPr>
          <p:spPr bwMode="auto">
            <a:xfrm>
              <a:off x="6913" y="4025"/>
              <a:ext cx="6" cy="6"/>
            </a:xfrm>
            <a:custGeom>
              <a:avLst/>
              <a:gdLst>
                <a:gd name="T0" fmla="*/ 0 w 6"/>
                <a:gd name="T1" fmla="*/ 1 h 6"/>
                <a:gd name="T2" fmla="*/ 4 w 6"/>
                <a:gd name="T3" fmla="*/ 0 h 6"/>
                <a:gd name="T4" fmla="*/ 6 w 6"/>
                <a:gd name="T5" fmla="*/ 4 h 6"/>
                <a:gd name="T6" fmla="*/ 2 w 6"/>
                <a:gd name="T7" fmla="*/ 6 h 6"/>
                <a:gd name="T8" fmla="*/ 0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1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2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5"/>
            <p:cNvSpPr>
              <a:spLocks/>
            </p:cNvSpPr>
            <p:nvPr userDrawn="1"/>
          </p:nvSpPr>
          <p:spPr bwMode="auto">
            <a:xfrm>
              <a:off x="6897" y="3987"/>
              <a:ext cx="5" cy="6"/>
            </a:xfrm>
            <a:custGeom>
              <a:avLst/>
              <a:gdLst>
                <a:gd name="T0" fmla="*/ 0 w 5"/>
                <a:gd name="T1" fmla="*/ 2 h 6"/>
                <a:gd name="T2" fmla="*/ 3 w 5"/>
                <a:gd name="T3" fmla="*/ 0 h 6"/>
                <a:gd name="T4" fmla="*/ 5 w 5"/>
                <a:gd name="T5" fmla="*/ 5 h 6"/>
                <a:gd name="T6" fmla="*/ 2 w 5"/>
                <a:gd name="T7" fmla="*/ 6 h 6"/>
                <a:gd name="T8" fmla="*/ 0 w 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3" y="0"/>
                  </a:lnTo>
                  <a:lnTo>
                    <a:pt x="5" y="5"/>
                  </a:lnTo>
                  <a:lnTo>
                    <a:pt x="2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Oval 56"/>
            <p:cNvSpPr>
              <a:spLocks noChangeArrowheads="1"/>
            </p:cNvSpPr>
            <p:nvPr userDrawn="1"/>
          </p:nvSpPr>
          <p:spPr bwMode="auto">
            <a:xfrm>
              <a:off x="6896" y="3997"/>
              <a:ext cx="24" cy="24"/>
            </a:xfrm>
            <a:prstGeom prst="ellipse">
              <a:avLst/>
            </a:prstGeom>
            <a:solidFill>
              <a:srgbClr val="1C3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Oval 57"/>
            <p:cNvSpPr>
              <a:spLocks noChangeArrowheads="1"/>
            </p:cNvSpPr>
            <p:nvPr userDrawn="1"/>
          </p:nvSpPr>
          <p:spPr bwMode="auto">
            <a:xfrm>
              <a:off x="6893" y="3994"/>
              <a:ext cx="30" cy="30"/>
            </a:xfrm>
            <a:prstGeom prst="ellipse">
              <a:avLst/>
            </a:prstGeom>
            <a:noFill/>
            <a:ln w="3175" cap="flat">
              <a:solidFill>
                <a:srgbClr val="1C306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58"/>
            <p:cNvSpPr>
              <a:spLocks noChangeArrowheads="1"/>
            </p:cNvSpPr>
            <p:nvPr userDrawn="1"/>
          </p:nvSpPr>
          <p:spPr bwMode="auto">
            <a:xfrm>
              <a:off x="6899" y="4014"/>
              <a:ext cx="3" cy="23"/>
            </a:xfrm>
            <a:prstGeom prst="rect">
              <a:avLst/>
            </a:prstGeom>
            <a:solidFill>
              <a:srgbClr val="FFFFFF"/>
            </a:solidFill>
            <a:ln w="1588" cap="flat">
              <a:solidFill>
                <a:srgbClr val="1C306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9"/>
            <p:cNvSpPr>
              <a:spLocks/>
            </p:cNvSpPr>
            <p:nvPr userDrawn="1"/>
          </p:nvSpPr>
          <p:spPr bwMode="auto">
            <a:xfrm>
              <a:off x="6904" y="4014"/>
              <a:ext cx="3" cy="23"/>
            </a:xfrm>
            <a:custGeom>
              <a:avLst/>
              <a:gdLst>
                <a:gd name="T0" fmla="*/ 7 w 8"/>
                <a:gd name="T1" fmla="*/ 12 h 59"/>
                <a:gd name="T2" fmla="*/ 7 w 8"/>
                <a:gd name="T3" fmla="*/ 17 h 59"/>
                <a:gd name="T4" fmla="*/ 7 w 8"/>
                <a:gd name="T5" fmla="*/ 59 h 59"/>
                <a:gd name="T6" fmla="*/ 0 w 8"/>
                <a:gd name="T7" fmla="*/ 59 h 59"/>
                <a:gd name="T8" fmla="*/ 0 w 8"/>
                <a:gd name="T9" fmla="*/ 0 h 59"/>
                <a:gd name="T10" fmla="*/ 6 w 8"/>
                <a:gd name="T11" fmla="*/ 6 h 59"/>
                <a:gd name="T12" fmla="*/ 7 w 8"/>
                <a:gd name="T13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9">
                  <a:moveTo>
                    <a:pt x="7" y="12"/>
                  </a:moveTo>
                  <a:cubicBezTo>
                    <a:pt x="8" y="13"/>
                    <a:pt x="7" y="17"/>
                    <a:pt x="7" y="1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7" y="10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1C306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0"/>
            <p:cNvSpPr>
              <a:spLocks noChangeArrowheads="1"/>
            </p:cNvSpPr>
            <p:nvPr userDrawn="1"/>
          </p:nvSpPr>
          <p:spPr bwMode="auto">
            <a:xfrm>
              <a:off x="6912" y="4002"/>
              <a:ext cx="3" cy="35"/>
            </a:xfrm>
            <a:prstGeom prst="rect">
              <a:avLst/>
            </a:prstGeom>
            <a:solidFill>
              <a:srgbClr val="FFFFFF"/>
            </a:solidFill>
            <a:ln w="1588" cap="flat">
              <a:solidFill>
                <a:srgbClr val="1C306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1"/>
            <p:cNvSpPr>
              <a:spLocks/>
            </p:cNvSpPr>
            <p:nvPr userDrawn="1"/>
          </p:nvSpPr>
          <p:spPr bwMode="auto">
            <a:xfrm>
              <a:off x="6899" y="4002"/>
              <a:ext cx="8" cy="17"/>
            </a:xfrm>
            <a:custGeom>
              <a:avLst/>
              <a:gdLst>
                <a:gd name="T0" fmla="*/ 21 w 21"/>
                <a:gd name="T1" fmla="*/ 32 h 42"/>
                <a:gd name="T2" fmla="*/ 11 w 21"/>
                <a:gd name="T3" fmla="*/ 42 h 42"/>
                <a:gd name="T4" fmla="*/ 11 w 21"/>
                <a:gd name="T5" fmla="*/ 42 h 42"/>
                <a:gd name="T6" fmla="*/ 0 w 21"/>
                <a:gd name="T7" fmla="*/ 32 h 42"/>
                <a:gd name="T8" fmla="*/ 0 w 21"/>
                <a:gd name="T9" fmla="*/ 6 h 42"/>
                <a:gd name="T10" fmla="*/ 11 w 21"/>
                <a:gd name="T11" fmla="*/ 0 h 42"/>
                <a:gd name="T12" fmla="*/ 11 w 21"/>
                <a:gd name="T13" fmla="*/ 0 h 42"/>
                <a:gd name="T14" fmla="*/ 21 w 21"/>
                <a:gd name="T15" fmla="*/ 6 h 42"/>
                <a:gd name="T16" fmla="*/ 21 w 21"/>
                <a:gd name="T17" fmla="*/ 3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2">
                  <a:moveTo>
                    <a:pt x="21" y="32"/>
                  </a:moveTo>
                  <a:cubicBezTo>
                    <a:pt x="21" y="38"/>
                    <a:pt x="17" y="42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5" y="42"/>
                    <a:pt x="0" y="38"/>
                    <a:pt x="0" y="3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0"/>
                    <a:pt x="5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7" y="0"/>
                    <a:pt x="21" y="0"/>
                    <a:pt x="21" y="6"/>
                  </a:cubicBezTo>
                  <a:lnTo>
                    <a:pt x="21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2"/>
            <p:cNvSpPr>
              <a:spLocks/>
            </p:cNvSpPr>
            <p:nvPr userDrawn="1"/>
          </p:nvSpPr>
          <p:spPr bwMode="auto">
            <a:xfrm>
              <a:off x="6902" y="4006"/>
              <a:ext cx="3" cy="9"/>
            </a:xfrm>
            <a:custGeom>
              <a:avLst/>
              <a:gdLst>
                <a:gd name="T0" fmla="*/ 9 w 9"/>
                <a:gd name="T1" fmla="*/ 19 h 23"/>
                <a:gd name="T2" fmla="*/ 4 w 9"/>
                <a:gd name="T3" fmla="*/ 23 h 23"/>
                <a:gd name="T4" fmla="*/ 4 w 9"/>
                <a:gd name="T5" fmla="*/ 23 h 23"/>
                <a:gd name="T6" fmla="*/ 0 w 9"/>
                <a:gd name="T7" fmla="*/ 19 h 23"/>
                <a:gd name="T8" fmla="*/ 0 w 9"/>
                <a:gd name="T9" fmla="*/ 4 h 23"/>
                <a:gd name="T10" fmla="*/ 4 w 9"/>
                <a:gd name="T11" fmla="*/ 0 h 23"/>
                <a:gd name="T12" fmla="*/ 4 w 9"/>
                <a:gd name="T13" fmla="*/ 0 h 23"/>
                <a:gd name="T14" fmla="*/ 9 w 9"/>
                <a:gd name="T15" fmla="*/ 4 h 23"/>
                <a:gd name="T16" fmla="*/ 9 w 9"/>
                <a:gd name="T1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3">
                  <a:moveTo>
                    <a:pt x="9" y="19"/>
                  </a:moveTo>
                  <a:cubicBezTo>
                    <a:pt x="9" y="21"/>
                    <a:pt x="7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1"/>
                    <a:pt x="0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1C3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3"/>
            <p:cNvSpPr>
              <a:spLocks noChangeArrowheads="1"/>
            </p:cNvSpPr>
            <p:nvPr userDrawn="1"/>
          </p:nvSpPr>
          <p:spPr bwMode="auto">
            <a:xfrm>
              <a:off x="6910" y="4002"/>
              <a:ext cx="7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4"/>
            <p:cNvSpPr>
              <a:spLocks/>
            </p:cNvSpPr>
            <p:nvPr userDrawn="1"/>
          </p:nvSpPr>
          <p:spPr bwMode="auto">
            <a:xfrm>
              <a:off x="6874" y="3999"/>
              <a:ext cx="4" cy="10"/>
            </a:xfrm>
            <a:custGeom>
              <a:avLst/>
              <a:gdLst>
                <a:gd name="T0" fmla="*/ 3 w 10"/>
                <a:gd name="T1" fmla="*/ 6 h 27"/>
                <a:gd name="T2" fmla="*/ 10 w 10"/>
                <a:gd name="T3" fmla="*/ 21 h 27"/>
                <a:gd name="T4" fmla="*/ 8 w 10"/>
                <a:gd name="T5" fmla="*/ 10 h 27"/>
                <a:gd name="T6" fmla="*/ 0 w 10"/>
                <a:gd name="T7" fmla="*/ 0 h 27"/>
                <a:gd name="T8" fmla="*/ 2 w 10"/>
                <a:gd name="T9" fmla="*/ 17 h 27"/>
                <a:gd name="T10" fmla="*/ 5 w 10"/>
                <a:gd name="T11" fmla="*/ 22 h 27"/>
                <a:gd name="T12" fmla="*/ 9 w 10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7">
                  <a:moveTo>
                    <a:pt x="3" y="6"/>
                  </a:moveTo>
                  <a:cubicBezTo>
                    <a:pt x="6" y="9"/>
                    <a:pt x="8" y="16"/>
                    <a:pt x="10" y="21"/>
                  </a:cubicBezTo>
                  <a:cubicBezTo>
                    <a:pt x="9" y="18"/>
                    <a:pt x="9" y="14"/>
                    <a:pt x="8" y="10"/>
                  </a:cubicBezTo>
                  <a:cubicBezTo>
                    <a:pt x="6" y="6"/>
                    <a:pt x="2" y="4"/>
                    <a:pt x="0" y="0"/>
                  </a:cubicBezTo>
                  <a:cubicBezTo>
                    <a:pt x="1" y="6"/>
                    <a:pt x="0" y="11"/>
                    <a:pt x="2" y="17"/>
                  </a:cubicBezTo>
                  <a:cubicBezTo>
                    <a:pt x="3" y="19"/>
                    <a:pt x="4" y="20"/>
                    <a:pt x="5" y="22"/>
                  </a:cubicBezTo>
                  <a:cubicBezTo>
                    <a:pt x="6" y="24"/>
                    <a:pt x="8" y="25"/>
                    <a:pt x="9" y="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5"/>
            <p:cNvSpPr>
              <a:spLocks/>
            </p:cNvSpPr>
            <p:nvPr userDrawn="1"/>
          </p:nvSpPr>
          <p:spPr bwMode="auto">
            <a:xfrm>
              <a:off x="6874" y="4000"/>
              <a:ext cx="4" cy="9"/>
            </a:xfrm>
            <a:custGeom>
              <a:avLst/>
              <a:gdLst>
                <a:gd name="T0" fmla="*/ 7 w 10"/>
                <a:gd name="T1" fmla="*/ 11 h 24"/>
                <a:gd name="T2" fmla="*/ 9 w 10"/>
                <a:gd name="T3" fmla="*/ 23 h 24"/>
                <a:gd name="T4" fmla="*/ 3 w 10"/>
                <a:gd name="T5" fmla="*/ 13 h 24"/>
                <a:gd name="T6" fmla="*/ 1 w 10"/>
                <a:gd name="T7" fmla="*/ 0 h 24"/>
                <a:gd name="T8" fmla="*/ 7 w 10"/>
                <a:gd name="T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">
                  <a:moveTo>
                    <a:pt x="7" y="11"/>
                  </a:moveTo>
                  <a:cubicBezTo>
                    <a:pt x="9" y="17"/>
                    <a:pt x="10" y="23"/>
                    <a:pt x="9" y="23"/>
                  </a:cubicBezTo>
                  <a:cubicBezTo>
                    <a:pt x="8" y="24"/>
                    <a:pt x="5" y="19"/>
                    <a:pt x="3" y="13"/>
                  </a:cubicBezTo>
                  <a:cubicBezTo>
                    <a:pt x="1" y="6"/>
                    <a:pt x="0" y="1"/>
                    <a:pt x="1" y="0"/>
                  </a:cubicBezTo>
                  <a:cubicBezTo>
                    <a:pt x="2" y="0"/>
                    <a:pt x="5" y="5"/>
                    <a:pt x="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6"/>
            <p:cNvSpPr>
              <a:spLocks/>
            </p:cNvSpPr>
            <p:nvPr userDrawn="1"/>
          </p:nvSpPr>
          <p:spPr bwMode="auto">
            <a:xfrm>
              <a:off x="6871" y="4004"/>
              <a:ext cx="7" cy="7"/>
            </a:xfrm>
            <a:custGeom>
              <a:avLst/>
              <a:gdLst>
                <a:gd name="T0" fmla="*/ 10 w 17"/>
                <a:gd name="T1" fmla="*/ 7 h 18"/>
                <a:gd name="T2" fmla="*/ 16 w 17"/>
                <a:gd name="T3" fmla="*/ 17 h 18"/>
                <a:gd name="T4" fmla="*/ 7 w 17"/>
                <a:gd name="T5" fmla="*/ 11 h 18"/>
                <a:gd name="T6" fmla="*/ 1 w 17"/>
                <a:gd name="T7" fmla="*/ 1 h 18"/>
                <a:gd name="T8" fmla="*/ 10 w 17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0" y="7"/>
                  </a:moveTo>
                  <a:cubicBezTo>
                    <a:pt x="14" y="11"/>
                    <a:pt x="17" y="16"/>
                    <a:pt x="16" y="17"/>
                  </a:cubicBezTo>
                  <a:cubicBezTo>
                    <a:pt x="15" y="18"/>
                    <a:pt x="11" y="16"/>
                    <a:pt x="7" y="11"/>
                  </a:cubicBezTo>
                  <a:cubicBezTo>
                    <a:pt x="3" y="7"/>
                    <a:pt x="0" y="2"/>
                    <a:pt x="1" y="1"/>
                  </a:cubicBezTo>
                  <a:cubicBezTo>
                    <a:pt x="1" y="0"/>
                    <a:pt x="5" y="2"/>
                    <a:pt x="1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7"/>
            <p:cNvSpPr>
              <a:spLocks/>
            </p:cNvSpPr>
            <p:nvPr userDrawn="1"/>
          </p:nvSpPr>
          <p:spPr bwMode="auto">
            <a:xfrm>
              <a:off x="6871" y="4003"/>
              <a:ext cx="5" cy="8"/>
            </a:xfrm>
            <a:custGeom>
              <a:avLst/>
              <a:gdLst>
                <a:gd name="T0" fmla="*/ 14 w 15"/>
                <a:gd name="T1" fmla="*/ 16 h 19"/>
                <a:gd name="T2" fmla="*/ 3 w 15"/>
                <a:gd name="T3" fmla="*/ 5 h 19"/>
                <a:gd name="T4" fmla="*/ 12 w 15"/>
                <a:gd name="T5" fmla="*/ 12 h 19"/>
                <a:gd name="T6" fmla="*/ 1 w 15"/>
                <a:gd name="T7" fmla="*/ 1 h 19"/>
                <a:gd name="T8" fmla="*/ 0 w 15"/>
                <a:gd name="T9" fmla="*/ 1 h 19"/>
                <a:gd name="T10" fmla="*/ 2 w 15"/>
                <a:gd name="T11" fmla="*/ 6 h 19"/>
                <a:gd name="T12" fmla="*/ 15 w 1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9">
                  <a:moveTo>
                    <a:pt x="14" y="16"/>
                  </a:moveTo>
                  <a:cubicBezTo>
                    <a:pt x="10" y="15"/>
                    <a:pt x="6" y="12"/>
                    <a:pt x="3" y="5"/>
                  </a:cubicBezTo>
                  <a:cubicBezTo>
                    <a:pt x="6" y="7"/>
                    <a:pt x="9" y="9"/>
                    <a:pt x="12" y="12"/>
                  </a:cubicBezTo>
                  <a:cubicBezTo>
                    <a:pt x="9" y="6"/>
                    <a:pt x="5" y="3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0" y="3"/>
                    <a:pt x="1" y="5"/>
                    <a:pt x="2" y="6"/>
                  </a:cubicBezTo>
                  <a:cubicBezTo>
                    <a:pt x="5" y="16"/>
                    <a:pt x="15" y="19"/>
                    <a:pt x="15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8"/>
            <p:cNvSpPr>
              <a:spLocks/>
            </p:cNvSpPr>
            <p:nvPr userDrawn="1"/>
          </p:nvSpPr>
          <p:spPr bwMode="auto">
            <a:xfrm>
              <a:off x="6878" y="4000"/>
              <a:ext cx="2" cy="10"/>
            </a:xfrm>
            <a:custGeom>
              <a:avLst/>
              <a:gdLst>
                <a:gd name="T0" fmla="*/ 0 w 6"/>
                <a:gd name="T1" fmla="*/ 12 h 25"/>
                <a:gd name="T2" fmla="*/ 2 w 6"/>
                <a:gd name="T3" fmla="*/ 24 h 25"/>
                <a:gd name="T4" fmla="*/ 5 w 6"/>
                <a:gd name="T5" fmla="*/ 13 h 25"/>
                <a:gd name="T6" fmla="*/ 4 w 6"/>
                <a:gd name="T7" fmla="*/ 1 h 25"/>
                <a:gd name="T8" fmla="*/ 0 w 6"/>
                <a:gd name="T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0" y="12"/>
                  </a:moveTo>
                  <a:cubicBezTo>
                    <a:pt x="0" y="18"/>
                    <a:pt x="1" y="24"/>
                    <a:pt x="2" y="24"/>
                  </a:cubicBezTo>
                  <a:cubicBezTo>
                    <a:pt x="3" y="25"/>
                    <a:pt x="5" y="20"/>
                    <a:pt x="5" y="13"/>
                  </a:cubicBezTo>
                  <a:cubicBezTo>
                    <a:pt x="6" y="7"/>
                    <a:pt x="5" y="1"/>
                    <a:pt x="4" y="1"/>
                  </a:cubicBezTo>
                  <a:cubicBezTo>
                    <a:pt x="2" y="0"/>
                    <a:pt x="1" y="5"/>
                    <a:pt x="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9"/>
            <p:cNvSpPr>
              <a:spLocks/>
            </p:cNvSpPr>
            <p:nvPr userDrawn="1"/>
          </p:nvSpPr>
          <p:spPr bwMode="auto">
            <a:xfrm>
              <a:off x="6878" y="3999"/>
              <a:ext cx="3" cy="10"/>
            </a:xfrm>
            <a:custGeom>
              <a:avLst/>
              <a:gdLst>
                <a:gd name="T0" fmla="*/ 3 w 8"/>
                <a:gd name="T1" fmla="*/ 26 h 26"/>
                <a:gd name="T2" fmla="*/ 6 w 8"/>
                <a:gd name="T3" fmla="*/ 6 h 26"/>
                <a:gd name="T4" fmla="*/ 4 w 8"/>
                <a:gd name="T5" fmla="*/ 0 h 26"/>
                <a:gd name="T6" fmla="*/ 3 w 8"/>
                <a:gd name="T7" fmla="*/ 2 h 26"/>
                <a:gd name="T8" fmla="*/ 2 w 8"/>
                <a:gd name="T9" fmla="*/ 18 h 26"/>
                <a:gd name="T10" fmla="*/ 4 w 8"/>
                <a:gd name="T11" fmla="*/ 7 h 26"/>
                <a:gd name="T12" fmla="*/ 2 w 8"/>
                <a:gd name="T1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6">
                  <a:moveTo>
                    <a:pt x="3" y="26"/>
                  </a:moveTo>
                  <a:cubicBezTo>
                    <a:pt x="3" y="26"/>
                    <a:pt x="8" y="16"/>
                    <a:pt x="6" y="6"/>
                  </a:cubicBezTo>
                  <a:cubicBezTo>
                    <a:pt x="5" y="4"/>
                    <a:pt x="4" y="2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2" y="6"/>
                    <a:pt x="0" y="11"/>
                    <a:pt x="2" y="18"/>
                  </a:cubicBezTo>
                  <a:cubicBezTo>
                    <a:pt x="2" y="14"/>
                    <a:pt x="3" y="10"/>
                    <a:pt x="4" y="7"/>
                  </a:cubicBezTo>
                  <a:cubicBezTo>
                    <a:pt x="6" y="13"/>
                    <a:pt x="4" y="19"/>
                    <a:pt x="2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0"/>
            <p:cNvSpPr>
              <a:spLocks/>
            </p:cNvSpPr>
            <p:nvPr userDrawn="1"/>
          </p:nvSpPr>
          <p:spPr bwMode="auto">
            <a:xfrm>
              <a:off x="6880" y="4007"/>
              <a:ext cx="2" cy="9"/>
            </a:xfrm>
            <a:custGeom>
              <a:avLst/>
              <a:gdLst>
                <a:gd name="T0" fmla="*/ 0 w 5"/>
                <a:gd name="T1" fmla="*/ 12 h 25"/>
                <a:gd name="T2" fmla="*/ 2 w 5"/>
                <a:gd name="T3" fmla="*/ 24 h 25"/>
                <a:gd name="T4" fmla="*/ 5 w 5"/>
                <a:gd name="T5" fmla="*/ 13 h 25"/>
                <a:gd name="T6" fmla="*/ 3 w 5"/>
                <a:gd name="T7" fmla="*/ 1 h 25"/>
                <a:gd name="T8" fmla="*/ 0 w 5"/>
                <a:gd name="T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5">
                  <a:moveTo>
                    <a:pt x="0" y="12"/>
                  </a:moveTo>
                  <a:cubicBezTo>
                    <a:pt x="0" y="19"/>
                    <a:pt x="0" y="24"/>
                    <a:pt x="2" y="24"/>
                  </a:cubicBezTo>
                  <a:cubicBezTo>
                    <a:pt x="3" y="25"/>
                    <a:pt x="4" y="20"/>
                    <a:pt x="5" y="13"/>
                  </a:cubicBezTo>
                  <a:cubicBezTo>
                    <a:pt x="5" y="7"/>
                    <a:pt x="5" y="1"/>
                    <a:pt x="3" y="1"/>
                  </a:cubicBezTo>
                  <a:cubicBezTo>
                    <a:pt x="2" y="0"/>
                    <a:pt x="1" y="5"/>
                    <a:pt x="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1"/>
            <p:cNvSpPr>
              <a:spLocks/>
            </p:cNvSpPr>
            <p:nvPr userDrawn="1"/>
          </p:nvSpPr>
          <p:spPr bwMode="auto">
            <a:xfrm>
              <a:off x="6880" y="4006"/>
              <a:ext cx="3" cy="10"/>
            </a:xfrm>
            <a:custGeom>
              <a:avLst/>
              <a:gdLst>
                <a:gd name="T0" fmla="*/ 3 w 8"/>
                <a:gd name="T1" fmla="*/ 27 h 27"/>
                <a:gd name="T2" fmla="*/ 5 w 8"/>
                <a:gd name="T3" fmla="*/ 6 h 27"/>
                <a:gd name="T4" fmla="*/ 3 w 8"/>
                <a:gd name="T5" fmla="*/ 0 h 27"/>
                <a:gd name="T6" fmla="*/ 3 w 8"/>
                <a:gd name="T7" fmla="*/ 2 h 27"/>
                <a:gd name="T8" fmla="*/ 1 w 8"/>
                <a:gd name="T9" fmla="*/ 18 h 27"/>
                <a:gd name="T10" fmla="*/ 3 w 8"/>
                <a:gd name="T11" fmla="*/ 7 h 27"/>
                <a:gd name="T12" fmla="*/ 2 w 8"/>
                <a:gd name="T1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7">
                  <a:moveTo>
                    <a:pt x="3" y="27"/>
                  </a:moveTo>
                  <a:cubicBezTo>
                    <a:pt x="3" y="27"/>
                    <a:pt x="8" y="16"/>
                    <a:pt x="5" y="6"/>
                  </a:cubicBezTo>
                  <a:cubicBezTo>
                    <a:pt x="5" y="4"/>
                    <a:pt x="4" y="2"/>
                    <a:pt x="3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1" y="6"/>
                    <a:pt x="0" y="12"/>
                    <a:pt x="1" y="18"/>
                  </a:cubicBezTo>
                  <a:cubicBezTo>
                    <a:pt x="2" y="14"/>
                    <a:pt x="2" y="10"/>
                    <a:pt x="3" y="7"/>
                  </a:cubicBezTo>
                  <a:cubicBezTo>
                    <a:pt x="5" y="14"/>
                    <a:pt x="4" y="19"/>
                    <a:pt x="2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2"/>
            <p:cNvSpPr>
              <a:spLocks/>
            </p:cNvSpPr>
            <p:nvPr userDrawn="1"/>
          </p:nvSpPr>
          <p:spPr bwMode="auto">
            <a:xfrm>
              <a:off x="6873" y="4010"/>
              <a:ext cx="6" cy="7"/>
            </a:xfrm>
            <a:custGeom>
              <a:avLst/>
              <a:gdLst>
                <a:gd name="T0" fmla="*/ 10 w 17"/>
                <a:gd name="T1" fmla="*/ 7 h 19"/>
                <a:gd name="T2" fmla="*/ 16 w 17"/>
                <a:gd name="T3" fmla="*/ 18 h 19"/>
                <a:gd name="T4" fmla="*/ 7 w 17"/>
                <a:gd name="T5" fmla="*/ 12 h 19"/>
                <a:gd name="T6" fmla="*/ 1 w 17"/>
                <a:gd name="T7" fmla="*/ 2 h 19"/>
                <a:gd name="T8" fmla="*/ 10 w 17"/>
                <a:gd name="T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0" y="7"/>
                  </a:moveTo>
                  <a:cubicBezTo>
                    <a:pt x="14" y="12"/>
                    <a:pt x="17" y="16"/>
                    <a:pt x="16" y="18"/>
                  </a:cubicBezTo>
                  <a:cubicBezTo>
                    <a:pt x="15" y="19"/>
                    <a:pt x="11" y="16"/>
                    <a:pt x="7" y="12"/>
                  </a:cubicBezTo>
                  <a:cubicBezTo>
                    <a:pt x="3" y="8"/>
                    <a:pt x="0" y="3"/>
                    <a:pt x="1" y="2"/>
                  </a:cubicBezTo>
                  <a:cubicBezTo>
                    <a:pt x="2" y="0"/>
                    <a:pt x="6" y="3"/>
                    <a:pt x="1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3"/>
            <p:cNvSpPr>
              <a:spLocks/>
            </p:cNvSpPr>
            <p:nvPr userDrawn="1"/>
          </p:nvSpPr>
          <p:spPr bwMode="auto">
            <a:xfrm>
              <a:off x="6873" y="4009"/>
              <a:ext cx="6" cy="8"/>
            </a:xfrm>
            <a:custGeom>
              <a:avLst/>
              <a:gdLst>
                <a:gd name="T0" fmla="*/ 14 w 16"/>
                <a:gd name="T1" fmla="*/ 16 h 19"/>
                <a:gd name="T2" fmla="*/ 4 w 16"/>
                <a:gd name="T3" fmla="*/ 5 h 19"/>
                <a:gd name="T4" fmla="*/ 12 w 16"/>
                <a:gd name="T5" fmla="*/ 12 h 19"/>
                <a:gd name="T6" fmla="*/ 1 w 16"/>
                <a:gd name="T7" fmla="*/ 1 h 19"/>
                <a:gd name="T8" fmla="*/ 0 w 16"/>
                <a:gd name="T9" fmla="*/ 0 h 19"/>
                <a:gd name="T10" fmla="*/ 2 w 16"/>
                <a:gd name="T11" fmla="*/ 6 h 19"/>
                <a:gd name="T12" fmla="*/ 16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14" y="16"/>
                  </a:moveTo>
                  <a:cubicBezTo>
                    <a:pt x="10" y="14"/>
                    <a:pt x="6" y="11"/>
                    <a:pt x="4" y="5"/>
                  </a:cubicBezTo>
                  <a:cubicBezTo>
                    <a:pt x="6" y="6"/>
                    <a:pt x="9" y="9"/>
                    <a:pt x="12" y="12"/>
                  </a:cubicBezTo>
                  <a:cubicBezTo>
                    <a:pt x="9" y="5"/>
                    <a:pt x="5" y="3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2"/>
                    <a:pt x="1" y="4"/>
                    <a:pt x="2" y="6"/>
                  </a:cubicBezTo>
                  <a:cubicBezTo>
                    <a:pt x="5" y="15"/>
                    <a:pt x="16" y="19"/>
                    <a:pt x="16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4"/>
            <p:cNvSpPr>
              <a:spLocks/>
            </p:cNvSpPr>
            <p:nvPr userDrawn="1"/>
          </p:nvSpPr>
          <p:spPr bwMode="auto">
            <a:xfrm>
              <a:off x="6878" y="4009"/>
              <a:ext cx="3" cy="8"/>
            </a:xfrm>
            <a:custGeom>
              <a:avLst/>
              <a:gdLst>
                <a:gd name="T0" fmla="*/ 6 w 8"/>
                <a:gd name="T1" fmla="*/ 9 h 19"/>
                <a:gd name="T2" fmla="*/ 7 w 8"/>
                <a:gd name="T3" fmla="*/ 19 h 19"/>
                <a:gd name="T4" fmla="*/ 2 w 8"/>
                <a:gd name="T5" fmla="*/ 11 h 19"/>
                <a:gd name="T6" fmla="*/ 1 w 8"/>
                <a:gd name="T7" fmla="*/ 1 h 19"/>
                <a:gd name="T8" fmla="*/ 6 w 8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9"/>
                  </a:moveTo>
                  <a:cubicBezTo>
                    <a:pt x="7" y="14"/>
                    <a:pt x="8" y="18"/>
                    <a:pt x="7" y="19"/>
                  </a:cubicBezTo>
                  <a:cubicBezTo>
                    <a:pt x="5" y="19"/>
                    <a:pt x="3" y="16"/>
                    <a:pt x="2" y="11"/>
                  </a:cubicBezTo>
                  <a:cubicBezTo>
                    <a:pt x="0" y="6"/>
                    <a:pt x="0" y="1"/>
                    <a:pt x="1" y="1"/>
                  </a:cubicBezTo>
                  <a:cubicBezTo>
                    <a:pt x="2" y="0"/>
                    <a:pt x="4" y="4"/>
                    <a:pt x="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5"/>
            <p:cNvSpPr>
              <a:spLocks/>
            </p:cNvSpPr>
            <p:nvPr userDrawn="1"/>
          </p:nvSpPr>
          <p:spPr bwMode="auto">
            <a:xfrm>
              <a:off x="6876" y="4017"/>
              <a:ext cx="6" cy="7"/>
            </a:xfrm>
            <a:custGeom>
              <a:avLst/>
              <a:gdLst>
                <a:gd name="T0" fmla="*/ 9 w 16"/>
                <a:gd name="T1" fmla="*/ 7 h 18"/>
                <a:gd name="T2" fmla="*/ 16 w 16"/>
                <a:gd name="T3" fmla="*/ 17 h 18"/>
                <a:gd name="T4" fmla="*/ 7 w 16"/>
                <a:gd name="T5" fmla="*/ 11 h 18"/>
                <a:gd name="T6" fmla="*/ 0 w 16"/>
                <a:gd name="T7" fmla="*/ 1 h 18"/>
                <a:gd name="T8" fmla="*/ 9 w 16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9" y="7"/>
                  </a:moveTo>
                  <a:cubicBezTo>
                    <a:pt x="13" y="11"/>
                    <a:pt x="16" y="16"/>
                    <a:pt x="16" y="17"/>
                  </a:cubicBezTo>
                  <a:cubicBezTo>
                    <a:pt x="15" y="18"/>
                    <a:pt x="11" y="16"/>
                    <a:pt x="7" y="11"/>
                  </a:cubicBezTo>
                  <a:cubicBezTo>
                    <a:pt x="2" y="7"/>
                    <a:pt x="0" y="2"/>
                    <a:pt x="0" y="1"/>
                  </a:cubicBezTo>
                  <a:cubicBezTo>
                    <a:pt x="1" y="0"/>
                    <a:pt x="5" y="2"/>
                    <a:pt x="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6"/>
            <p:cNvSpPr>
              <a:spLocks/>
            </p:cNvSpPr>
            <p:nvPr userDrawn="1"/>
          </p:nvSpPr>
          <p:spPr bwMode="auto">
            <a:xfrm>
              <a:off x="6875" y="4017"/>
              <a:ext cx="6" cy="7"/>
            </a:xfrm>
            <a:custGeom>
              <a:avLst/>
              <a:gdLst>
                <a:gd name="T0" fmla="*/ 15 w 16"/>
                <a:gd name="T1" fmla="*/ 16 h 19"/>
                <a:gd name="T2" fmla="*/ 4 w 16"/>
                <a:gd name="T3" fmla="*/ 5 h 19"/>
                <a:gd name="T4" fmla="*/ 12 w 16"/>
                <a:gd name="T5" fmla="*/ 12 h 19"/>
                <a:gd name="T6" fmla="*/ 2 w 16"/>
                <a:gd name="T7" fmla="*/ 1 h 19"/>
                <a:gd name="T8" fmla="*/ 0 w 16"/>
                <a:gd name="T9" fmla="*/ 0 h 19"/>
                <a:gd name="T10" fmla="*/ 2 w 16"/>
                <a:gd name="T11" fmla="*/ 6 h 19"/>
                <a:gd name="T12" fmla="*/ 16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15" y="16"/>
                  </a:moveTo>
                  <a:cubicBezTo>
                    <a:pt x="11" y="14"/>
                    <a:pt x="7" y="11"/>
                    <a:pt x="4" y="5"/>
                  </a:cubicBezTo>
                  <a:cubicBezTo>
                    <a:pt x="7" y="7"/>
                    <a:pt x="10" y="9"/>
                    <a:pt x="12" y="12"/>
                  </a:cubicBezTo>
                  <a:cubicBezTo>
                    <a:pt x="10" y="5"/>
                    <a:pt x="5" y="3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2"/>
                    <a:pt x="2" y="4"/>
                    <a:pt x="2" y="6"/>
                  </a:cubicBezTo>
                  <a:cubicBezTo>
                    <a:pt x="6" y="15"/>
                    <a:pt x="16" y="19"/>
                    <a:pt x="16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7"/>
            <p:cNvSpPr>
              <a:spLocks/>
            </p:cNvSpPr>
            <p:nvPr userDrawn="1"/>
          </p:nvSpPr>
          <p:spPr bwMode="auto">
            <a:xfrm>
              <a:off x="6883" y="4014"/>
              <a:ext cx="1" cy="9"/>
            </a:xfrm>
            <a:custGeom>
              <a:avLst/>
              <a:gdLst>
                <a:gd name="T0" fmla="*/ 0 w 5"/>
                <a:gd name="T1" fmla="*/ 12 h 24"/>
                <a:gd name="T2" fmla="*/ 2 w 5"/>
                <a:gd name="T3" fmla="*/ 24 h 24"/>
                <a:gd name="T4" fmla="*/ 5 w 5"/>
                <a:gd name="T5" fmla="*/ 13 h 24"/>
                <a:gd name="T6" fmla="*/ 3 w 5"/>
                <a:gd name="T7" fmla="*/ 0 h 24"/>
                <a:gd name="T8" fmla="*/ 0 w 5"/>
                <a:gd name="T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4">
                  <a:moveTo>
                    <a:pt x="0" y="12"/>
                  </a:moveTo>
                  <a:cubicBezTo>
                    <a:pt x="0" y="18"/>
                    <a:pt x="0" y="24"/>
                    <a:pt x="2" y="24"/>
                  </a:cubicBezTo>
                  <a:cubicBezTo>
                    <a:pt x="3" y="24"/>
                    <a:pt x="4" y="19"/>
                    <a:pt x="5" y="13"/>
                  </a:cubicBezTo>
                  <a:cubicBezTo>
                    <a:pt x="5" y="6"/>
                    <a:pt x="5" y="1"/>
                    <a:pt x="3" y="0"/>
                  </a:cubicBezTo>
                  <a:cubicBezTo>
                    <a:pt x="2" y="0"/>
                    <a:pt x="1" y="5"/>
                    <a:pt x="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8"/>
            <p:cNvSpPr>
              <a:spLocks/>
            </p:cNvSpPr>
            <p:nvPr userDrawn="1"/>
          </p:nvSpPr>
          <p:spPr bwMode="auto">
            <a:xfrm>
              <a:off x="6883" y="4012"/>
              <a:ext cx="3" cy="10"/>
            </a:xfrm>
            <a:custGeom>
              <a:avLst/>
              <a:gdLst>
                <a:gd name="T0" fmla="*/ 3 w 8"/>
                <a:gd name="T1" fmla="*/ 26 h 26"/>
                <a:gd name="T2" fmla="*/ 5 w 8"/>
                <a:gd name="T3" fmla="*/ 6 h 26"/>
                <a:gd name="T4" fmla="*/ 3 w 8"/>
                <a:gd name="T5" fmla="*/ 0 h 26"/>
                <a:gd name="T6" fmla="*/ 3 w 8"/>
                <a:gd name="T7" fmla="*/ 1 h 26"/>
                <a:gd name="T8" fmla="*/ 1 w 8"/>
                <a:gd name="T9" fmla="*/ 18 h 26"/>
                <a:gd name="T10" fmla="*/ 3 w 8"/>
                <a:gd name="T11" fmla="*/ 6 h 26"/>
                <a:gd name="T12" fmla="*/ 2 w 8"/>
                <a:gd name="T1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6">
                  <a:moveTo>
                    <a:pt x="3" y="26"/>
                  </a:moveTo>
                  <a:cubicBezTo>
                    <a:pt x="3" y="26"/>
                    <a:pt x="8" y="15"/>
                    <a:pt x="5" y="6"/>
                  </a:cubicBezTo>
                  <a:cubicBezTo>
                    <a:pt x="5" y="4"/>
                    <a:pt x="4" y="2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1" y="6"/>
                    <a:pt x="0" y="11"/>
                    <a:pt x="1" y="18"/>
                  </a:cubicBezTo>
                  <a:cubicBezTo>
                    <a:pt x="2" y="14"/>
                    <a:pt x="2" y="10"/>
                    <a:pt x="3" y="6"/>
                  </a:cubicBezTo>
                  <a:cubicBezTo>
                    <a:pt x="5" y="13"/>
                    <a:pt x="4" y="18"/>
                    <a:pt x="2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9"/>
            <p:cNvSpPr>
              <a:spLocks/>
            </p:cNvSpPr>
            <p:nvPr userDrawn="1"/>
          </p:nvSpPr>
          <p:spPr bwMode="auto">
            <a:xfrm>
              <a:off x="6879" y="4017"/>
              <a:ext cx="4" cy="7"/>
            </a:xfrm>
            <a:custGeom>
              <a:avLst/>
              <a:gdLst>
                <a:gd name="T0" fmla="*/ 3 w 9"/>
                <a:gd name="T1" fmla="*/ 10 h 19"/>
                <a:gd name="T2" fmla="*/ 8 w 9"/>
                <a:gd name="T3" fmla="*/ 18 h 19"/>
                <a:gd name="T4" fmla="*/ 7 w 9"/>
                <a:gd name="T5" fmla="*/ 8 h 19"/>
                <a:gd name="T6" fmla="*/ 1 w 9"/>
                <a:gd name="T7" fmla="*/ 0 h 19"/>
                <a:gd name="T8" fmla="*/ 3 w 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3" y="10"/>
                  </a:moveTo>
                  <a:cubicBezTo>
                    <a:pt x="4" y="15"/>
                    <a:pt x="7" y="19"/>
                    <a:pt x="8" y="18"/>
                  </a:cubicBezTo>
                  <a:cubicBezTo>
                    <a:pt x="9" y="18"/>
                    <a:pt x="8" y="13"/>
                    <a:pt x="7" y="8"/>
                  </a:cubicBez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1" y="5"/>
                    <a:pt x="3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0"/>
            <p:cNvSpPr>
              <a:spLocks/>
            </p:cNvSpPr>
            <p:nvPr userDrawn="1"/>
          </p:nvSpPr>
          <p:spPr bwMode="auto">
            <a:xfrm>
              <a:off x="6885" y="4021"/>
              <a:ext cx="2" cy="9"/>
            </a:xfrm>
            <a:custGeom>
              <a:avLst/>
              <a:gdLst>
                <a:gd name="T0" fmla="*/ 1 w 6"/>
                <a:gd name="T1" fmla="*/ 12 h 25"/>
                <a:gd name="T2" fmla="*/ 2 w 6"/>
                <a:gd name="T3" fmla="*/ 24 h 25"/>
                <a:gd name="T4" fmla="*/ 5 w 6"/>
                <a:gd name="T5" fmla="*/ 13 h 25"/>
                <a:gd name="T6" fmla="*/ 4 w 6"/>
                <a:gd name="T7" fmla="*/ 1 h 25"/>
                <a:gd name="T8" fmla="*/ 1 w 6"/>
                <a:gd name="T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1" y="12"/>
                  </a:moveTo>
                  <a:cubicBezTo>
                    <a:pt x="0" y="18"/>
                    <a:pt x="1" y="24"/>
                    <a:pt x="2" y="24"/>
                  </a:cubicBezTo>
                  <a:cubicBezTo>
                    <a:pt x="3" y="25"/>
                    <a:pt x="5" y="20"/>
                    <a:pt x="5" y="13"/>
                  </a:cubicBezTo>
                  <a:cubicBezTo>
                    <a:pt x="6" y="6"/>
                    <a:pt x="5" y="1"/>
                    <a:pt x="4" y="1"/>
                  </a:cubicBezTo>
                  <a:cubicBezTo>
                    <a:pt x="3" y="0"/>
                    <a:pt x="1" y="5"/>
                    <a:pt x="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1"/>
            <p:cNvSpPr>
              <a:spLocks/>
            </p:cNvSpPr>
            <p:nvPr userDrawn="1"/>
          </p:nvSpPr>
          <p:spPr bwMode="auto">
            <a:xfrm>
              <a:off x="6885" y="4020"/>
              <a:ext cx="3" cy="10"/>
            </a:xfrm>
            <a:custGeom>
              <a:avLst/>
              <a:gdLst>
                <a:gd name="T0" fmla="*/ 3 w 9"/>
                <a:gd name="T1" fmla="*/ 26 h 26"/>
                <a:gd name="T2" fmla="*/ 6 w 9"/>
                <a:gd name="T3" fmla="*/ 6 h 26"/>
                <a:gd name="T4" fmla="*/ 4 w 9"/>
                <a:gd name="T5" fmla="*/ 0 h 26"/>
                <a:gd name="T6" fmla="*/ 3 w 9"/>
                <a:gd name="T7" fmla="*/ 2 h 26"/>
                <a:gd name="T8" fmla="*/ 2 w 9"/>
                <a:gd name="T9" fmla="*/ 18 h 26"/>
                <a:gd name="T10" fmla="*/ 4 w 9"/>
                <a:gd name="T11" fmla="*/ 6 h 26"/>
                <a:gd name="T12" fmla="*/ 2 w 9"/>
                <a:gd name="T1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3" y="26"/>
                  </a:moveTo>
                  <a:cubicBezTo>
                    <a:pt x="3" y="26"/>
                    <a:pt x="9" y="15"/>
                    <a:pt x="6" y="6"/>
                  </a:cubicBezTo>
                  <a:cubicBezTo>
                    <a:pt x="5" y="4"/>
                    <a:pt x="5" y="2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2" y="6"/>
                    <a:pt x="0" y="11"/>
                    <a:pt x="2" y="18"/>
                  </a:cubicBezTo>
                  <a:cubicBezTo>
                    <a:pt x="2" y="14"/>
                    <a:pt x="3" y="10"/>
                    <a:pt x="4" y="6"/>
                  </a:cubicBezTo>
                  <a:cubicBezTo>
                    <a:pt x="6" y="13"/>
                    <a:pt x="5" y="19"/>
                    <a:pt x="2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2"/>
            <p:cNvSpPr>
              <a:spLocks/>
            </p:cNvSpPr>
            <p:nvPr userDrawn="1"/>
          </p:nvSpPr>
          <p:spPr bwMode="auto">
            <a:xfrm>
              <a:off x="6878" y="4024"/>
              <a:ext cx="6" cy="7"/>
            </a:xfrm>
            <a:custGeom>
              <a:avLst/>
              <a:gdLst>
                <a:gd name="T0" fmla="*/ 9 w 16"/>
                <a:gd name="T1" fmla="*/ 7 h 19"/>
                <a:gd name="T2" fmla="*/ 16 w 16"/>
                <a:gd name="T3" fmla="*/ 18 h 19"/>
                <a:gd name="T4" fmla="*/ 7 w 16"/>
                <a:gd name="T5" fmla="*/ 12 h 19"/>
                <a:gd name="T6" fmla="*/ 0 w 16"/>
                <a:gd name="T7" fmla="*/ 2 h 19"/>
                <a:gd name="T8" fmla="*/ 9 w 16"/>
                <a:gd name="T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9" y="7"/>
                  </a:moveTo>
                  <a:cubicBezTo>
                    <a:pt x="13" y="12"/>
                    <a:pt x="16" y="16"/>
                    <a:pt x="16" y="18"/>
                  </a:cubicBezTo>
                  <a:cubicBezTo>
                    <a:pt x="15" y="19"/>
                    <a:pt x="11" y="16"/>
                    <a:pt x="7" y="12"/>
                  </a:cubicBezTo>
                  <a:cubicBezTo>
                    <a:pt x="2" y="7"/>
                    <a:pt x="0" y="3"/>
                    <a:pt x="0" y="2"/>
                  </a:cubicBezTo>
                  <a:cubicBezTo>
                    <a:pt x="1" y="0"/>
                    <a:pt x="5" y="3"/>
                    <a:pt x="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3"/>
            <p:cNvSpPr>
              <a:spLocks/>
            </p:cNvSpPr>
            <p:nvPr userDrawn="1"/>
          </p:nvSpPr>
          <p:spPr bwMode="auto">
            <a:xfrm>
              <a:off x="6877" y="4024"/>
              <a:ext cx="6" cy="7"/>
            </a:xfrm>
            <a:custGeom>
              <a:avLst/>
              <a:gdLst>
                <a:gd name="T0" fmla="*/ 15 w 16"/>
                <a:gd name="T1" fmla="*/ 16 h 19"/>
                <a:gd name="T2" fmla="*/ 4 w 16"/>
                <a:gd name="T3" fmla="*/ 5 h 19"/>
                <a:gd name="T4" fmla="*/ 12 w 16"/>
                <a:gd name="T5" fmla="*/ 11 h 19"/>
                <a:gd name="T6" fmla="*/ 2 w 16"/>
                <a:gd name="T7" fmla="*/ 0 h 19"/>
                <a:gd name="T8" fmla="*/ 0 w 16"/>
                <a:gd name="T9" fmla="*/ 0 h 19"/>
                <a:gd name="T10" fmla="*/ 2 w 16"/>
                <a:gd name="T11" fmla="*/ 6 h 19"/>
                <a:gd name="T12" fmla="*/ 16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15" y="16"/>
                  </a:moveTo>
                  <a:cubicBezTo>
                    <a:pt x="11" y="14"/>
                    <a:pt x="7" y="11"/>
                    <a:pt x="4" y="5"/>
                  </a:cubicBezTo>
                  <a:cubicBezTo>
                    <a:pt x="7" y="6"/>
                    <a:pt x="10" y="9"/>
                    <a:pt x="12" y="11"/>
                  </a:cubicBezTo>
                  <a:cubicBezTo>
                    <a:pt x="10" y="5"/>
                    <a:pt x="5" y="3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2"/>
                    <a:pt x="2" y="4"/>
                    <a:pt x="2" y="6"/>
                  </a:cubicBezTo>
                  <a:cubicBezTo>
                    <a:pt x="6" y="15"/>
                    <a:pt x="16" y="19"/>
                    <a:pt x="16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4"/>
            <p:cNvSpPr>
              <a:spLocks/>
            </p:cNvSpPr>
            <p:nvPr userDrawn="1"/>
          </p:nvSpPr>
          <p:spPr bwMode="auto">
            <a:xfrm>
              <a:off x="6882" y="4024"/>
              <a:ext cx="3" cy="7"/>
            </a:xfrm>
            <a:custGeom>
              <a:avLst/>
              <a:gdLst>
                <a:gd name="T0" fmla="*/ 6 w 8"/>
                <a:gd name="T1" fmla="*/ 9 h 19"/>
                <a:gd name="T2" fmla="*/ 7 w 8"/>
                <a:gd name="T3" fmla="*/ 19 h 19"/>
                <a:gd name="T4" fmla="*/ 2 w 8"/>
                <a:gd name="T5" fmla="*/ 10 h 19"/>
                <a:gd name="T6" fmla="*/ 1 w 8"/>
                <a:gd name="T7" fmla="*/ 1 h 19"/>
                <a:gd name="T8" fmla="*/ 6 w 8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6" y="9"/>
                  </a:moveTo>
                  <a:cubicBezTo>
                    <a:pt x="8" y="14"/>
                    <a:pt x="8" y="18"/>
                    <a:pt x="7" y="19"/>
                  </a:cubicBezTo>
                  <a:cubicBezTo>
                    <a:pt x="6" y="19"/>
                    <a:pt x="4" y="15"/>
                    <a:pt x="2" y="10"/>
                  </a:cubicBezTo>
                  <a:cubicBezTo>
                    <a:pt x="1" y="5"/>
                    <a:pt x="0" y="1"/>
                    <a:pt x="1" y="1"/>
                  </a:cubicBezTo>
                  <a:cubicBezTo>
                    <a:pt x="3" y="0"/>
                    <a:pt x="5" y="4"/>
                    <a:pt x="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5"/>
            <p:cNvSpPr>
              <a:spLocks/>
            </p:cNvSpPr>
            <p:nvPr userDrawn="1"/>
          </p:nvSpPr>
          <p:spPr bwMode="auto">
            <a:xfrm>
              <a:off x="6880" y="4031"/>
              <a:ext cx="7" cy="8"/>
            </a:xfrm>
            <a:custGeom>
              <a:avLst/>
              <a:gdLst>
                <a:gd name="T0" fmla="*/ 10 w 17"/>
                <a:gd name="T1" fmla="*/ 7 h 19"/>
                <a:gd name="T2" fmla="*/ 16 w 17"/>
                <a:gd name="T3" fmla="*/ 18 h 19"/>
                <a:gd name="T4" fmla="*/ 7 w 17"/>
                <a:gd name="T5" fmla="*/ 12 h 19"/>
                <a:gd name="T6" fmla="*/ 1 w 17"/>
                <a:gd name="T7" fmla="*/ 2 h 19"/>
                <a:gd name="T8" fmla="*/ 10 w 17"/>
                <a:gd name="T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0" y="7"/>
                  </a:moveTo>
                  <a:cubicBezTo>
                    <a:pt x="14" y="12"/>
                    <a:pt x="17" y="16"/>
                    <a:pt x="16" y="18"/>
                  </a:cubicBezTo>
                  <a:cubicBezTo>
                    <a:pt x="15" y="19"/>
                    <a:pt x="11" y="16"/>
                    <a:pt x="7" y="12"/>
                  </a:cubicBezTo>
                  <a:cubicBezTo>
                    <a:pt x="3" y="7"/>
                    <a:pt x="0" y="3"/>
                    <a:pt x="1" y="2"/>
                  </a:cubicBezTo>
                  <a:cubicBezTo>
                    <a:pt x="2" y="0"/>
                    <a:pt x="6" y="3"/>
                    <a:pt x="1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6"/>
            <p:cNvSpPr>
              <a:spLocks/>
            </p:cNvSpPr>
            <p:nvPr userDrawn="1"/>
          </p:nvSpPr>
          <p:spPr bwMode="auto">
            <a:xfrm>
              <a:off x="6880" y="4031"/>
              <a:ext cx="6" cy="7"/>
            </a:xfrm>
            <a:custGeom>
              <a:avLst/>
              <a:gdLst>
                <a:gd name="T0" fmla="*/ 14 w 16"/>
                <a:gd name="T1" fmla="*/ 16 h 19"/>
                <a:gd name="T2" fmla="*/ 3 w 16"/>
                <a:gd name="T3" fmla="*/ 5 h 19"/>
                <a:gd name="T4" fmla="*/ 12 w 16"/>
                <a:gd name="T5" fmla="*/ 12 h 19"/>
                <a:gd name="T6" fmla="*/ 1 w 16"/>
                <a:gd name="T7" fmla="*/ 1 h 19"/>
                <a:gd name="T8" fmla="*/ 0 w 16"/>
                <a:gd name="T9" fmla="*/ 0 h 19"/>
                <a:gd name="T10" fmla="*/ 2 w 16"/>
                <a:gd name="T11" fmla="*/ 6 h 19"/>
                <a:gd name="T12" fmla="*/ 16 w 16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14" y="16"/>
                  </a:moveTo>
                  <a:cubicBezTo>
                    <a:pt x="10" y="14"/>
                    <a:pt x="6" y="11"/>
                    <a:pt x="3" y="5"/>
                  </a:cubicBezTo>
                  <a:cubicBezTo>
                    <a:pt x="6" y="6"/>
                    <a:pt x="9" y="9"/>
                    <a:pt x="12" y="12"/>
                  </a:cubicBezTo>
                  <a:cubicBezTo>
                    <a:pt x="9" y="5"/>
                    <a:pt x="5" y="3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2"/>
                    <a:pt x="1" y="4"/>
                    <a:pt x="2" y="6"/>
                  </a:cubicBezTo>
                  <a:cubicBezTo>
                    <a:pt x="5" y="15"/>
                    <a:pt x="16" y="19"/>
                    <a:pt x="16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7"/>
            <p:cNvSpPr>
              <a:spLocks/>
            </p:cNvSpPr>
            <p:nvPr userDrawn="1"/>
          </p:nvSpPr>
          <p:spPr bwMode="auto">
            <a:xfrm>
              <a:off x="6887" y="4028"/>
              <a:ext cx="2" cy="9"/>
            </a:xfrm>
            <a:custGeom>
              <a:avLst/>
              <a:gdLst>
                <a:gd name="T0" fmla="*/ 1 w 6"/>
                <a:gd name="T1" fmla="*/ 11 h 24"/>
                <a:gd name="T2" fmla="*/ 2 w 6"/>
                <a:gd name="T3" fmla="*/ 24 h 24"/>
                <a:gd name="T4" fmla="*/ 5 w 6"/>
                <a:gd name="T5" fmla="*/ 13 h 24"/>
                <a:gd name="T6" fmla="*/ 4 w 6"/>
                <a:gd name="T7" fmla="*/ 0 h 24"/>
                <a:gd name="T8" fmla="*/ 1 w 6"/>
                <a:gd name="T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1" y="11"/>
                  </a:moveTo>
                  <a:cubicBezTo>
                    <a:pt x="0" y="18"/>
                    <a:pt x="1" y="24"/>
                    <a:pt x="2" y="24"/>
                  </a:cubicBezTo>
                  <a:cubicBezTo>
                    <a:pt x="3" y="24"/>
                    <a:pt x="5" y="19"/>
                    <a:pt x="5" y="13"/>
                  </a:cubicBezTo>
                  <a:cubicBezTo>
                    <a:pt x="6" y="6"/>
                    <a:pt x="5" y="1"/>
                    <a:pt x="4" y="0"/>
                  </a:cubicBezTo>
                  <a:cubicBezTo>
                    <a:pt x="3" y="0"/>
                    <a:pt x="1" y="5"/>
                    <a:pt x="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8"/>
            <p:cNvSpPr>
              <a:spLocks/>
            </p:cNvSpPr>
            <p:nvPr userDrawn="1"/>
          </p:nvSpPr>
          <p:spPr bwMode="auto">
            <a:xfrm>
              <a:off x="6887" y="4027"/>
              <a:ext cx="4" cy="10"/>
            </a:xfrm>
            <a:custGeom>
              <a:avLst/>
              <a:gdLst>
                <a:gd name="T0" fmla="*/ 3 w 9"/>
                <a:gd name="T1" fmla="*/ 26 h 26"/>
                <a:gd name="T2" fmla="*/ 6 w 9"/>
                <a:gd name="T3" fmla="*/ 6 h 26"/>
                <a:gd name="T4" fmla="*/ 4 w 9"/>
                <a:gd name="T5" fmla="*/ 0 h 26"/>
                <a:gd name="T6" fmla="*/ 3 w 9"/>
                <a:gd name="T7" fmla="*/ 1 h 26"/>
                <a:gd name="T8" fmla="*/ 2 w 9"/>
                <a:gd name="T9" fmla="*/ 18 h 26"/>
                <a:gd name="T10" fmla="*/ 4 w 9"/>
                <a:gd name="T11" fmla="*/ 6 h 26"/>
                <a:gd name="T12" fmla="*/ 2 w 9"/>
                <a:gd name="T1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3" y="26"/>
                  </a:moveTo>
                  <a:cubicBezTo>
                    <a:pt x="3" y="26"/>
                    <a:pt x="9" y="15"/>
                    <a:pt x="6" y="6"/>
                  </a:cubicBezTo>
                  <a:cubicBezTo>
                    <a:pt x="5" y="4"/>
                    <a:pt x="5" y="2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6"/>
                    <a:pt x="0" y="11"/>
                    <a:pt x="2" y="18"/>
                  </a:cubicBezTo>
                  <a:cubicBezTo>
                    <a:pt x="2" y="14"/>
                    <a:pt x="3" y="10"/>
                    <a:pt x="4" y="6"/>
                  </a:cubicBezTo>
                  <a:cubicBezTo>
                    <a:pt x="6" y="13"/>
                    <a:pt x="5" y="18"/>
                    <a:pt x="2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9"/>
            <p:cNvSpPr>
              <a:spLocks/>
            </p:cNvSpPr>
            <p:nvPr userDrawn="1"/>
          </p:nvSpPr>
          <p:spPr bwMode="auto">
            <a:xfrm>
              <a:off x="6884" y="4031"/>
              <a:ext cx="3" cy="7"/>
            </a:xfrm>
            <a:custGeom>
              <a:avLst/>
              <a:gdLst>
                <a:gd name="T0" fmla="*/ 2 w 8"/>
                <a:gd name="T1" fmla="*/ 10 h 18"/>
                <a:gd name="T2" fmla="*/ 7 w 8"/>
                <a:gd name="T3" fmla="*/ 18 h 18"/>
                <a:gd name="T4" fmla="*/ 6 w 8"/>
                <a:gd name="T5" fmla="*/ 8 h 18"/>
                <a:gd name="T6" fmla="*/ 1 w 8"/>
                <a:gd name="T7" fmla="*/ 0 h 18"/>
                <a:gd name="T8" fmla="*/ 2 w 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2" y="10"/>
                  </a:moveTo>
                  <a:cubicBezTo>
                    <a:pt x="4" y="15"/>
                    <a:pt x="6" y="18"/>
                    <a:pt x="7" y="18"/>
                  </a:cubicBezTo>
                  <a:cubicBezTo>
                    <a:pt x="8" y="17"/>
                    <a:pt x="8" y="13"/>
                    <a:pt x="6" y="8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0" y="5"/>
                    <a:pt x="2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0"/>
            <p:cNvSpPr>
              <a:spLocks/>
            </p:cNvSpPr>
            <p:nvPr userDrawn="1"/>
          </p:nvSpPr>
          <p:spPr bwMode="auto">
            <a:xfrm>
              <a:off x="6938" y="3999"/>
              <a:ext cx="4" cy="10"/>
            </a:xfrm>
            <a:custGeom>
              <a:avLst/>
              <a:gdLst>
                <a:gd name="T0" fmla="*/ 1 w 10"/>
                <a:gd name="T1" fmla="*/ 27 h 27"/>
                <a:gd name="T2" fmla="*/ 5 w 10"/>
                <a:gd name="T3" fmla="*/ 22 h 27"/>
                <a:gd name="T4" fmla="*/ 8 w 10"/>
                <a:gd name="T5" fmla="*/ 17 h 27"/>
                <a:gd name="T6" fmla="*/ 10 w 10"/>
                <a:gd name="T7" fmla="*/ 0 h 27"/>
                <a:gd name="T8" fmla="*/ 2 w 10"/>
                <a:gd name="T9" fmla="*/ 10 h 27"/>
                <a:gd name="T10" fmla="*/ 0 w 10"/>
                <a:gd name="T11" fmla="*/ 21 h 27"/>
                <a:gd name="T12" fmla="*/ 8 w 10"/>
                <a:gd name="T13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7">
                  <a:moveTo>
                    <a:pt x="1" y="27"/>
                  </a:moveTo>
                  <a:cubicBezTo>
                    <a:pt x="3" y="25"/>
                    <a:pt x="4" y="24"/>
                    <a:pt x="5" y="22"/>
                  </a:cubicBezTo>
                  <a:cubicBezTo>
                    <a:pt x="6" y="20"/>
                    <a:pt x="7" y="19"/>
                    <a:pt x="8" y="17"/>
                  </a:cubicBezTo>
                  <a:cubicBezTo>
                    <a:pt x="10" y="11"/>
                    <a:pt x="9" y="6"/>
                    <a:pt x="10" y="0"/>
                  </a:cubicBezTo>
                  <a:cubicBezTo>
                    <a:pt x="8" y="4"/>
                    <a:pt x="4" y="6"/>
                    <a:pt x="2" y="10"/>
                  </a:cubicBezTo>
                  <a:cubicBezTo>
                    <a:pt x="1" y="14"/>
                    <a:pt x="1" y="18"/>
                    <a:pt x="0" y="21"/>
                  </a:cubicBezTo>
                  <a:cubicBezTo>
                    <a:pt x="2" y="16"/>
                    <a:pt x="4" y="9"/>
                    <a:pt x="8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1"/>
            <p:cNvSpPr>
              <a:spLocks/>
            </p:cNvSpPr>
            <p:nvPr userDrawn="1"/>
          </p:nvSpPr>
          <p:spPr bwMode="auto">
            <a:xfrm>
              <a:off x="6938" y="4000"/>
              <a:ext cx="4" cy="9"/>
            </a:xfrm>
            <a:custGeom>
              <a:avLst/>
              <a:gdLst>
                <a:gd name="T0" fmla="*/ 3 w 10"/>
                <a:gd name="T1" fmla="*/ 11 h 24"/>
                <a:gd name="T2" fmla="*/ 1 w 10"/>
                <a:gd name="T3" fmla="*/ 23 h 24"/>
                <a:gd name="T4" fmla="*/ 7 w 10"/>
                <a:gd name="T5" fmla="*/ 13 h 24"/>
                <a:gd name="T6" fmla="*/ 9 w 10"/>
                <a:gd name="T7" fmla="*/ 0 h 24"/>
                <a:gd name="T8" fmla="*/ 3 w 10"/>
                <a:gd name="T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4">
                  <a:moveTo>
                    <a:pt x="3" y="11"/>
                  </a:moveTo>
                  <a:cubicBezTo>
                    <a:pt x="1" y="17"/>
                    <a:pt x="0" y="23"/>
                    <a:pt x="1" y="23"/>
                  </a:cubicBezTo>
                  <a:cubicBezTo>
                    <a:pt x="2" y="24"/>
                    <a:pt x="5" y="19"/>
                    <a:pt x="7" y="13"/>
                  </a:cubicBezTo>
                  <a:cubicBezTo>
                    <a:pt x="9" y="6"/>
                    <a:pt x="10" y="1"/>
                    <a:pt x="9" y="0"/>
                  </a:cubicBezTo>
                  <a:cubicBezTo>
                    <a:pt x="8" y="0"/>
                    <a:pt x="5" y="5"/>
                    <a:pt x="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2"/>
            <p:cNvSpPr>
              <a:spLocks/>
            </p:cNvSpPr>
            <p:nvPr userDrawn="1"/>
          </p:nvSpPr>
          <p:spPr bwMode="auto">
            <a:xfrm>
              <a:off x="6939" y="4004"/>
              <a:ext cx="6" cy="7"/>
            </a:xfrm>
            <a:custGeom>
              <a:avLst/>
              <a:gdLst>
                <a:gd name="T0" fmla="*/ 7 w 16"/>
                <a:gd name="T1" fmla="*/ 7 h 18"/>
                <a:gd name="T2" fmla="*/ 0 w 16"/>
                <a:gd name="T3" fmla="*/ 17 h 18"/>
                <a:gd name="T4" fmla="*/ 9 w 16"/>
                <a:gd name="T5" fmla="*/ 11 h 18"/>
                <a:gd name="T6" fmla="*/ 16 w 16"/>
                <a:gd name="T7" fmla="*/ 1 h 18"/>
                <a:gd name="T8" fmla="*/ 7 w 16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7" y="7"/>
                  </a:moveTo>
                  <a:cubicBezTo>
                    <a:pt x="2" y="11"/>
                    <a:pt x="0" y="16"/>
                    <a:pt x="0" y="17"/>
                  </a:cubicBezTo>
                  <a:cubicBezTo>
                    <a:pt x="1" y="18"/>
                    <a:pt x="5" y="16"/>
                    <a:pt x="9" y="11"/>
                  </a:cubicBezTo>
                  <a:cubicBezTo>
                    <a:pt x="13" y="7"/>
                    <a:pt x="16" y="2"/>
                    <a:pt x="16" y="1"/>
                  </a:cubicBezTo>
                  <a:cubicBezTo>
                    <a:pt x="15" y="0"/>
                    <a:pt x="11" y="2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3"/>
            <p:cNvSpPr>
              <a:spLocks/>
            </p:cNvSpPr>
            <p:nvPr userDrawn="1"/>
          </p:nvSpPr>
          <p:spPr bwMode="auto">
            <a:xfrm>
              <a:off x="6939" y="4003"/>
              <a:ext cx="6" cy="8"/>
            </a:xfrm>
            <a:custGeom>
              <a:avLst/>
              <a:gdLst>
                <a:gd name="T0" fmla="*/ 0 w 16"/>
                <a:gd name="T1" fmla="*/ 19 h 19"/>
                <a:gd name="T2" fmla="*/ 14 w 16"/>
                <a:gd name="T3" fmla="*/ 6 h 19"/>
                <a:gd name="T4" fmla="*/ 16 w 16"/>
                <a:gd name="T5" fmla="*/ 1 h 19"/>
                <a:gd name="T6" fmla="*/ 14 w 16"/>
                <a:gd name="T7" fmla="*/ 1 h 19"/>
                <a:gd name="T8" fmla="*/ 4 w 16"/>
                <a:gd name="T9" fmla="*/ 12 h 19"/>
                <a:gd name="T10" fmla="*/ 12 w 16"/>
                <a:gd name="T11" fmla="*/ 5 h 19"/>
                <a:gd name="T12" fmla="*/ 1 w 16"/>
                <a:gd name="T1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0" y="19"/>
                  </a:moveTo>
                  <a:cubicBezTo>
                    <a:pt x="0" y="19"/>
                    <a:pt x="10" y="16"/>
                    <a:pt x="14" y="6"/>
                  </a:cubicBezTo>
                  <a:cubicBezTo>
                    <a:pt x="14" y="5"/>
                    <a:pt x="15" y="3"/>
                    <a:pt x="16" y="1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0" y="3"/>
                    <a:pt x="6" y="6"/>
                    <a:pt x="4" y="12"/>
                  </a:cubicBezTo>
                  <a:cubicBezTo>
                    <a:pt x="6" y="9"/>
                    <a:pt x="9" y="7"/>
                    <a:pt x="12" y="5"/>
                  </a:cubicBezTo>
                  <a:cubicBezTo>
                    <a:pt x="9" y="12"/>
                    <a:pt x="5" y="15"/>
                    <a:pt x="1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4"/>
            <p:cNvSpPr>
              <a:spLocks/>
            </p:cNvSpPr>
            <p:nvPr userDrawn="1"/>
          </p:nvSpPr>
          <p:spPr bwMode="auto">
            <a:xfrm>
              <a:off x="6936" y="4000"/>
              <a:ext cx="2" cy="10"/>
            </a:xfrm>
            <a:custGeom>
              <a:avLst/>
              <a:gdLst>
                <a:gd name="T0" fmla="*/ 5 w 5"/>
                <a:gd name="T1" fmla="*/ 12 h 25"/>
                <a:gd name="T2" fmla="*/ 3 w 5"/>
                <a:gd name="T3" fmla="*/ 24 h 25"/>
                <a:gd name="T4" fmla="*/ 0 w 5"/>
                <a:gd name="T5" fmla="*/ 13 h 25"/>
                <a:gd name="T6" fmla="*/ 2 w 5"/>
                <a:gd name="T7" fmla="*/ 1 h 25"/>
                <a:gd name="T8" fmla="*/ 5 w 5"/>
                <a:gd name="T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5">
                  <a:moveTo>
                    <a:pt x="5" y="12"/>
                  </a:moveTo>
                  <a:cubicBezTo>
                    <a:pt x="5" y="18"/>
                    <a:pt x="5" y="24"/>
                    <a:pt x="3" y="24"/>
                  </a:cubicBezTo>
                  <a:cubicBezTo>
                    <a:pt x="2" y="25"/>
                    <a:pt x="1" y="20"/>
                    <a:pt x="0" y="13"/>
                  </a:cubicBezTo>
                  <a:cubicBezTo>
                    <a:pt x="0" y="7"/>
                    <a:pt x="0" y="1"/>
                    <a:pt x="2" y="1"/>
                  </a:cubicBezTo>
                  <a:cubicBezTo>
                    <a:pt x="3" y="0"/>
                    <a:pt x="4" y="5"/>
                    <a:pt x="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5"/>
            <p:cNvSpPr>
              <a:spLocks/>
            </p:cNvSpPr>
            <p:nvPr userDrawn="1"/>
          </p:nvSpPr>
          <p:spPr bwMode="auto">
            <a:xfrm>
              <a:off x="6935" y="3999"/>
              <a:ext cx="3" cy="10"/>
            </a:xfrm>
            <a:custGeom>
              <a:avLst/>
              <a:gdLst>
                <a:gd name="T0" fmla="*/ 6 w 8"/>
                <a:gd name="T1" fmla="*/ 23 h 26"/>
                <a:gd name="T2" fmla="*/ 4 w 8"/>
                <a:gd name="T3" fmla="*/ 7 h 26"/>
                <a:gd name="T4" fmla="*/ 7 w 8"/>
                <a:gd name="T5" fmla="*/ 18 h 26"/>
                <a:gd name="T6" fmla="*/ 5 w 8"/>
                <a:gd name="T7" fmla="*/ 2 h 26"/>
                <a:gd name="T8" fmla="*/ 5 w 8"/>
                <a:gd name="T9" fmla="*/ 0 h 26"/>
                <a:gd name="T10" fmla="*/ 3 w 8"/>
                <a:gd name="T11" fmla="*/ 6 h 26"/>
                <a:gd name="T12" fmla="*/ 5 w 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6">
                  <a:moveTo>
                    <a:pt x="6" y="23"/>
                  </a:moveTo>
                  <a:cubicBezTo>
                    <a:pt x="4" y="19"/>
                    <a:pt x="3" y="13"/>
                    <a:pt x="4" y="7"/>
                  </a:cubicBezTo>
                  <a:cubicBezTo>
                    <a:pt x="6" y="10"/>
                    <a:pt x="6" y="14"/>
                    <a:pt x="7" y="18"/>
                  </a:cubicBezTo>
                  <a:cubicBezTo>
                    <a:pt x="8" y="11"/>
                    <a:pt x="7" y="6"/>
                    <a:pt x="5" y="2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4" y="2"/>
                    <a:pt x="3" y="4"/>
                    <a:pt x="3" y="6"/>
                  </a:cubicBezTo>
                  <a:cubicBezTo>
                    <a:pt x="0" y="16"/>
                    <a:pt x="5" y="26"/>
                    <a:pt x="5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6"/>
            <p:cNvSpPr>
              <a:spLocks/>
            </p:cNvSpPr>
            <p:nvPr userDrawn="1"/>
          </p:nvSpPr>
          <p:spPr bwMode="auto">
            <a:xfrm>
              <a:off x="6934" y="4007"/>
              <a:ext cx="2" cy="9"/>
            </a:xfrm>
            <a:custGeom>
              <a:avLst/>
              <a:gdLst>
                <a:gd name="T0" fmla="*/ 5 w 5"/>
                <a:gd name="T1" fmla="*/ 12 h 25"/>
                <a:gd name="T2" fmla="*/ 3 w 5"/>
                <a:gd name="T3" fmla="*/ 24 h 25"/>
                <a:gd name="T4" fmla="*/ 0 w 5"/>
                <a:gd name="T5" fmla="*/ 13 h 25"/>
                <a:gd name="T6" fmla="*/ 2 w 5"/>
                <a:gd name="T7" fmla="*/ 1 h 25"/>
                <a:gd name="T8" fmla="*/ 5 w 5"/>
                <a:gd name="T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5">
                  <a:moveTo>
                    <a:pt x="5" y="12"/>
                  </a:moveTo>
                  <a:cubicBezTo>
                    <a:pt x="5" y="19"/>
                    <a:pt x="5" y="24"/>
                    <a:pt x="3" y="24"/>
                  </a:cubicBezTo>
                  <a:cubicBezTo>
                    <a:pt x="2" y="25"/>
                    <a:pt x="1" y="20"/>
                    <a:pt x="0" y="13"/>
                  </a:cubicBezTo>
                  <a:cubicBezTo>
                    <a:pt x="0" y="7"/>
                    <a:pt x="0" y="1"/>
                    <a:pt x="2" y="1"/>
                  </a:cubicBezTo>
                  <a:cubicBezTo>
                    <a:pt x="3" y="0"/>
                    <a:pt x="4" y="5"/>
                    <a:pt x="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7"/>
            <p:cNvSpPr>
              <a:spLocks/>
            </p:cNvSpPr>
            <p:nvPr userDrawn="1"/>
          </p:nvSpPr>
          <p:spPr bwMode="auto">
            <a:xfrm>
              <a:off x="6933" y="4006"/>
              <a:ext cx="3" cy="10"/>
            </a:xfrm>
            <a:custGeom>
              <a:avLst/>
              <a:gdLst>
                <a:gd name="T0" fmla="*/ 6 w 9"/>
                <a:gd name="T1" fmla="*/ 23 h 27"/>
                <a:gd name="T2" fmla="*/ 5 w 9"/>
                <a:gd name="T3" fmla="*/ 7 h 27"/>
                <a:gd name="T4" fmla="*/ 7 w 9"/>
                <a:gd name="T5" fmla="*/ 18 h 27"/>
                <a:gd name="T6" fmla="*/ 6 w 9"/>
                <a:gd name="T7" fmla="*/ 2 h 27"/>
                <a:gd name="T8" fmla="*/ 5 w 9"/>
                <a:gd name="T9" fmla="*/ 0 h 27"/>
                <a:gd name="T10" fmla="*/ 3 w 9"/>
                <a:gd name="T11" fmla="*/ 6 h 27"/>
                <a:gd name="T12" fmla="*/ 5 w 9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7">
                  <a:moveTo>
                    <a:pt x="6" y="23"/>
                  </a:moveTo>
                  <a:cubicBezTo>
                    <a:pt x="4" y="19"/>
                    <a:pt x="3" y="14"/>
                    <a:pt x="5" y="7"/>
                  </a:cubicBezTo>
                  <a:cubicBezTo>
                    <a:pt x="6" y="10"/>
                    <a:pt x="6" y="14"/>
                    <a:pt x="7" y="18"/>
                  </a:cubicBezTo>
                  <a:cubicBezTo>
                    <a:pt x="9" y="12"/>
                    <a:pt x="7" y="6"/>
                    <a:pt x="6" y="2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4" y="2"/>
                    <a:pt x="3" y="4"/>
                    <a:pt x="3" y="6"/>
                  </a:cubicBezTo>
                  <a:cubicBezTo>
                    <a:pt x="0" y="16"/>
                    <a:pt x="5" y="27"/>
                    <a:pt x="5" y="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8"/>
            <p:cNvSpPr>
              <a:spLocks/>
            </p:cNvSpPr>
            <p:nvPr userDrawn="1"/>
          </p:nvSpPr>
          <p:spPr bwMode="auto">
            <a:xfrm>
              <a:off x="6936" y="4010"/>
              <a:ext cx="7" cy="7"/>
            </a:xfrm>
            <a:custGeom>
              <a:avLst/>
              <a:gdLst>
                <a:gd name="T0" fmla="*/ 7 w 17"/>
                <a:gd name="T1" fmla="*/ 7 h 19"/>
                <a:gd name="T2" fmla="*/ 1 w 17"/>
                <a:gd name="T3" fmla="*/ 18 h 19"/>
                <a:gd name="T4" fmla="*/ 10 w 17"/>
                <a:gd name="T5" fmla="*/ 12 h 19"/>
                <a:gd name="T6" fmla="*/ 16 w 17"/>
                <a:gd name="T7" fmla="*/ 2 h 19"/>
                <a:gd name="T8" fmla="*/ 7 w 17"/>
                <a:gd name="T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7" y="7"/>
                  </a:moveTo>
                  <a:cubicBezTo>
                    <a:pt x="3" y="12"/>
                    <a:pt x="0" y="16"/>
                    <a:pt x="1" y="18"/>
                  </a:cubicBezTo>
                  <a:cubicBezTo>
                    <a:pt x="2" y="19"/>
                    <a:pt x="6" y="16"/>
                    <a:pt x="10" y="12"/>
                  </a:cubicBezTo>
                  <a:cubicBezTo>
                    <a:pt x="14" y="8"/>
                    <a:pt x="17" y="3"/>
                    <a:pt x="16" y="2"/>
                  </a:cubicBezTo>
                  <a:cubicBezTo>
                    <a:pt x="16" y="0"/>
                    <a:pt x="12" y="3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9"/>
            <p:cNvSpPr>
              <a:spLocks/>
            </p:cNvSpPr>
            <p:nvPr userDrawn="1"/>
          </p:nvSpPr>
          <p:spPr bwMode="auto">
            <a:xfrm>
              <a:off x="6937" y="4009"/>
              <a:ext cx="6" cy="8"/>
            </a:xfrm>
            <a:custGeom>
              <a:avLst/>
              <a:gdLst>
                <a:gd name="T0" fmla="*/ 0 w 16"/>
                <a:gd name="T1" fmla="*/ 19 h 19"/>
                <a:gd name="T2" fmla="*/ 14 w 16"/>
                <a:gd name="T3" fmla="*/ 6 h 19"/>
                <a:gd name="T4" fmla="*/ 16 w 16"/>
                <a:gd name="T5" fmla="*/ 0 h 19"/>
                <a:gd name="T6" fmla="*/ 15 w 16"/>
                <a:gd name="T7" fmla="*/ 1 h 19"/>
                <a:gd name="T8" fmla="*/ 4 w 16"/>
                <a:gd name="T9" fmla="*/ 12 h 19"/>
                <a:gd name="T10" fmla="*/ 13 w 16"/>
                <a:gd name="T11" fmla="*/ 5 h 19"/>
                <a:gd name="T12" fmla="*/ 2 w 16"/>
                <a:gd name="T1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0" y="19"/>
                  </a:moveTo>
                  <a:cubicBezTo>
                    <a:pt x="0" y="19"/>
                    <a:pt x="11" y="15"/>
                    <a:pt x="14" y="6"/>
                  </a:cubicBezTo>
                  <a:cubicBezTo>
                    <a:pt x="15" y="4"/>
                    <a:pt x="16" y="2"/>
                    <a:pt x="16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1" y="3"/>
                    <a:pt x="7" y="5"/>
                    <a:pt x="4" y="12"/>
                  </a:cubicBezTo>
                  <a:cubicBezTo>
                    <a:pt x="7" y="9"/>
                    <a:pt x="10" y="6"/>
                    <a:pt x="13" y="5"/>
                  </a:cubicBezTo>
                  <a:cubicBezTo>
                    <a:pt x="10" y="11"/>
                    <a:pt x="6" y="14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0"/>
            <p:cNvSpPr>
              <a:spLocks/>
            </p:cNvSpPr>
            <p:nvPr userDrawn="1"/>
          </p:nvSpPr>
          <p:spPr bwMode="auto">
            <a:xfrm>
              <a:off x="6936" y="4009"/>
              <a:ext cx="2" cy="8"/>
            </a:xfrm>
            <a:custGeom>
              <a:avLst/>
              <a:gdLst>
                <a:gd name="T0" fmla="*/ 1 w 7"/>
                <a:gd name="T1" fmla="*/ 9 h 19"/>
                <a:gd name="T2" fmla="*/ 1 w 7"/>
                <a:gd name="T3" fmla="*/ 19 h 19"/>
                <a:gd name="T4" fmla="*/ 5 w 7"/>
                <a:gd name="T5" fmla="*/ 11 h 19"/>
                <a:gd name="T6" fmla="*/ 6 w 7"/>
                <a:gd name="T7" fmla="*/ 1 h 19"/>
                <a:gd name="T8" fmla="*/ 1 w 7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9">
                  <a:moveTo>
                    <a:pt x="1" y="9"/>
                  </a:moveTo>
                  <a:cubicBezTo>
                    <a:pt x="0" y="14"/>
                    <a:pt x="0" y="18"/>
                    <a:pt x="1" y="19"/>
                  </a:cubicBezTo>
                  <a:cubicBezTo>
                    <a:pt x="2" y="19"/>
                    <a:pt x="4" y="16"/>
                    <a:pt x="5" y="11"/>
                  </a:cubicBezTo>
                  <a:cubicBezTo>
                    <a:pt x="7" y="6"/>
                    <a:pt x="7" y="1"/>
                    <a:pt x="6" y="1"/>
                  </a:cubicBezTo>
                  <a:cubicBezTo>
                    <a:pt x="5" y="0"/>
                    <a:pt x="3" y="4"/>
                    <a:pt x="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1"/>
            <p:cNvSpPr>
              <a:spLocks/>
            </p:cNvSpPr>
            <p:nvPr userDrawn="1"/>
          </p:nvSpPr>
          <p:spPr bwMode="auto">
            <a:xfrm>
              <a:off x="6934" y="4017"/>
              <a:ext cx="7" cy="7"/>
            </a:xfrm>
            <a:custGeom>
              <a:avLst/>
              <a:gdLst>
                <a:gd name="T0" fmla="*/ 7 w 17"/>
                <a:gd name="T1" fmla="*/ 7 h 18"/>
                <a:gd name="T2" fmla="*/ 1 w 17"/>
                <a:gd name="T3" fmla="*/ 17 h 18"/>
                <a:gd name="T4" fmla="*/ 10 w 17"/>
                <a:gd name="T5" fmla="*/ 11 h 18"/>
                <a:gd name="T6" fmla="*/ 16 w 17"/>
                <a:gd name="T7" fmla="*/ 1 h 18"/>
                <a:gd name="T8" fmla="*/ 7 w 17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7" y="7"/>
                  </a:moveTo>
                  <a:cubicBezTo>
                    <a:pt x="3" y="11"/>
                    <a:pt x="0" y="16"/>
                    <a:pt x="1" y="17"/>
                  </a:cubicBezTo>
                  <a:cubicBezTo>
                    <a:pt x="1" y="18"/>
                    <a:pt x="5" y="16"/>
                    <a:pt x="10" y="11"/>
                  </a:cubicBezTo>
                  <a:cubicBezTo>
                    <a:pt x="14" y="7"/>
                    <a:pt x="17" y="2"/>
                    <a:pt x="16" y="1"/>
                  </a:cubicBezTo>
                  <a:cubicBezTo>
                    <a:pt x="15" y="0"/>
                    <a:pt x="11" y="2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2"/>
            <p:cNvSpPr>
              <a:spLocks/>
            </p:cNvSpPr>
            <p:nvPr userDrawn="1"/>
          </p:nvSpPr>
          <p:spPr bwMode="auto">
            <a:xfrm>
              <a:off x="6935" y="4017"/>
              <a:ext cx="6" cy="7"/>
            </a:xfrm>
            <a:custGeom>
              <a:avLst/>
              <a:gdLst>
                <a:gd name="T0" fmla="*/ 0 w 16"/>
                <a:gd name="T1" fmla="*/ 19 h 19"/>
                <a:gd name="T2" fmla="*/ 14 w 16"/>
                <a:gd name="T3" fmla="*/ 6 h 19"/>
                <a:gd name="T4" fmla="*/ 16 w 16"/>
                <a:gd name="T5" fmla="*/ 0 h 19"/>
                <a:gd name="T6" fmla="*/ 14 w 16"/>
                <a:gd name="T7" fmla="*/ 1 h 19"/>
                <a:gd name="T8" fmla="*/ 4 w 16"/>
                <a:gd name="T9" fmla="*/ 12 h 19"/>
                <a:gd name="T10" fmla="*/ 12 w 16"/>
                <a:gd name="T11" fmla="*/ 5 h 19"/>
                <a:gd name="T12" fmla="*/ 1 w 16"/>
                <a:gd name="T1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0" y="19"/>
                  </a:moveTo>
                  <a:cubicBezTo>
                    <a:pt x="0" y="19"/>
                    <a:pt x="10" y="15"/>
                    <a:pt x="14" y="6"/>
                  </a:cubicBezTo>
                  <a:cubicBezTo>
                    <a:pt x="15" y="4"/>
                    <a:pt x="15" y="2"/>
                    <a:pt x="16" y="0"/>
                  </a:cubicBezTo>
                  <a:cubicBezTo>
                    <a:pt x="15" y="0"/>
                    <a:pt x="15" y="0"/>
                    <a:pt x="14" y="1"/>
                  </a:cubicBezTo>
                  <a:cubicBezTo>
                    <a:pt x="11" y="3"/>
                    <a:pt x="6" y="5"/>
                    <a:pt x="4" y="12"/>
                  </a:cubicBezTo>
                  <a:cubicBezTo>
                    <a:pt x="7" y="9"/>
                    <a:pt x="9" y="7"/>
                    <a:pt x="12" y="5"/>
                  </a:cubicBezTo>
                  <a:cubicBezTo>
                    <a:pt x="9" y="11"/>
                    <a:pt x="6" y="14"/>
                    <a:pt x="1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3"/>
            <p:cNvSpPr>
              <a:spLocks/>
            </p:cNvSpPr>
            <p:nvPr userDrawn="1"/>
          </p:nvSpPr>
          <p:spPr bwMode="auto">
            <a:xfrm>
              <a:off x="6931" y="4014"/>
              <a:ext cx="2" cy="9"/>
            </a:xfrm>
            <a:custGeom>
              <a:avLst/>
              <a:gdLst>
                <a:gd name="T0" fmla="*/ 5 w 5"/>
                <a:gd name="T1" fmla="*/ 12 h 24"/>
                <a:gd name="T2" fmla="*/ 3 w 5"/>
                <a:gd name="T3" fmla="*/ 24 h 24"/>
                <a:gd name="T4" fmla="*/ 0 w 5"/>
                <a:gd name="T5" fmla="*/ 13 h 24"/>
                <a:gd name="T6" fmla="*/ 2 w 5"/>
                <a:gd name="T7" fmla="*/ 0 h 24"/>
                <a:gd name="T8" fmla="*/ 5 w 5"/>
                <a:gd name="T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4">
                  <a:moveTo>
                    <a:pt x="5" y="12"/>
                  </a:moveTo>
                  <a:cubicBezTo>
                    <a:pt x="5" y="18"/>
                    <a:pt x="5" y="24"/>
                    <a:pt x="3" y="24"/>
                  </a:cubicBezTo>
                  <a:cubicBezTo>
                    <a:pt x="2" y="24"/>
                    <a:pt x="1" y="19"/>
                    <a:pt x="0" y="13"/>
                  </a:cubicBezTo>
                  <a:cubicBezTo>
                    <a:pt x="0" y="6"/>
                    <a:pt x="1" y="1"/>
                    <a:pt x="2" y="0"/>
                  </a:cubicBezTo>
                  <a:cubicBezTo>
                    <a:pt x="3" y="0"/>
                    <a:pt x="4" y="5"/>
                    <a:pt x="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4"/>
            <p:cNvSpPr>
              <a:spLocks/>
            </p:cNvSpPr>
            <p:nvPr userDrawn="1"/>
          </p:nvSpPr>
          <p:spPr bwMode="auto">
            <a:xfrm>
              <a:off x="6930" y="4012"/>
              <a:ext cx="4" cy="10"/>
            </a:xfrm>
            <a:custGeom>
              <a:avLst/>
              <a:gdLst>
                <a:gd name="T0" fmla="*/ 6 w 9"/>
                <a:gd name="T1" fmla="*/ 23 h 26"/>
                <a:gd name="T2" fmla="*/ 5 w 9"/>
                <a:gd name="T3" fmla="*/ 6 h 26"/>
                <a:gd name="T4" fmla="*/ 7 w 9"/>
                <a:gd name="T5" fmla="*/ 18 h 26"/>
                <a:gd name="T6" fmla="*/ 6 w 9"/>
                <a:gd name="T7" fmla="*/ 1 h 26"/>
                <a:gd name="T8" fmla="*/ 5 w 9"/>
                <a:gd name="T9" fmla="*/ 0 h 26"/>
                <a:gd name="T10" fmla="*/ 3 w 9"/>
                <a:gd name="T11" fmla="*/ 6 h 26"/>
                <a:gd name="T12" fmla="*/ 5 w 9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6" y="23"/>
                  </a:moveTo>
                  <a:cubicBezTo>
                    <a:pt x="4" y="18"/>
                    <a:pt x="3" y="13"/>
                    <a:pt x="5" y="6"/>
                  </a:cubicBezTo>
                  <a:cubicBezTo>
                    <a:pt x="6" y="10"/>
                    <a:pt x="6" y="14"/>
                    <a:pt x="7" y="18"/>
                  </a:cubicBezTo>
                  <a:cubicBezTo>
                    <a:pt x="9" y="11"/>
                    <a:pt x="7" y="6"/>
                    <a:pt x="6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4" y="2"/>
                    <a:pt x="3" y="4"/>
                    <a:pt x="3" y="6"/>
                  </a:cubicBezTo>
                  <a:cubicBezTo>
                    <a:pt x="0" y="15"/>
                    <a:pt x="5" y="26"/>
                    <a:pt x="5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5"/>
            <p:cNvSpPr>
              <a:spLocks/>
            </p:cNvSpPr>
            <p:nvPr userDrawn="1"/>
          </p:nvSpPr>
          <p:spPr bwMode="auto">
            <a:xfrm>
              <a:off x="6933" y="4017"/>
              <a:ext cx="3" cy="7"/>
            </a:xfrm>
            <a:custGeom>
              <a:avLst/>
              <a:gdLst>
                <a:gd name="T0" fmla="*/ 6 w 9"/>
                <a:gd name="T1" fmla="*/ 10 h 19"/>
                <a:gd name="T2" fmla="*/ 1 w 9"/>
                <a:gd name="T3" fmla="*/ 18 h 19"/>
                <a:gd name="T4" fmla="*/ 3 w 9"/>
                <a:gd name="T5" fmla="*/ 8 h 19"/>
                <a:gd name="T6" fmla="*/ 8 w 9"/>
                <a:gd name="T7" fmla="*/ 0 h 19"/>
                <a:gd name="T8" fmla="*/ 6 w 9"/>
                <a:gd name="T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9">
                  <a:moveTo>
                    <a:pt x="6" y="10"/>
                  </a:moveTo>
                  <a:cubicBezTo>
                    <a:pt x="5" y="15"/>
                    <a:pt x="2" y="19"/>
                    <a:pt x="1" y="18"/>
                  </a:cubicBezTo>
                  <a:cubicBezTo>
                    <a:pt x="0" y="18"/>
                    <a:pt x="1" y="13"/>
                    <a:pt x="3" y="8"/>
                  </a:cubicBezTo>
                  <a:cubicBezTo>
                    <a:pt x="4" y="3"/>
                    <a:pt x="7" y="0"/>
                    <a:pt x="8" y="0"/>
                  </a:cubicBezTo>
                  <a:cubicBezTo>
                    <a:pt x="9" y="1"/>
                    <a:pt x="8" y="5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6"/>
            <p:cNvSpPr>
              <a:spLocks/>
            </p:cNvSpPr>
            <p:nvPr userDrawn="1"/>
          </p:nvSpPr>
          <p:spPr bwMode="auto">
            <a:xfrm>
              <a:off x="6929" y="4021"/>
              <a:ext cx="2" cy="9"/>
            </a:xfrm>
            <a:custGeom>
              <a:avLst/>
              <a:gdLst>
                <a:gd name="T0" fmla="*/ 5 w 6"/>
                <a:gd name="T1" fmla="*/ 12 h 25"/>
                <a:gd name="T2" fmla="*/ 4 w 6"/>
                <a:gd name="T3" fmla="*/ 24 h 25"/>
                <a:gd name="T4" fmla="*/ 1 w 6"/>
                <a:gd name="T5" fmla="*/ 13 h 25"/>
                <a:gd name="T6" fmla="*/ 2 w 6"/>
                <a:gd name="T7" fmla="*/ 1 h 25"/>
                <a:gd name="T8" fmla="*/ 5 w 6"/>
                <a:gd name="T9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5">
                  <a:moveTo>
                    <a:pt x="5" y="12"/>
                  </a:moveTo>
                  <a:cubicBezTo>
                    <a:pt x="6" y="18"/>
                    <a:pt x="5" y="24"/>
                    <a:pt x="4" y="24"/>
                  </a:cubicBezTo>
                  <a:cubicBezTo>
                    <a:pt x="3" y="25"/>
                    <a:pt x="1" y="20"/>
                    <a:pt x="1" y="13"/>
                  </a:cubicBezTo>
                  <a:cubicBezTo>
                    <a:pt x="0" y="6"/>
                    <a:pt x="1" y="1"/>
                    <a:pt x="2" y="1"/>
                  </a:cubicBezTo>
                  <a:cubicBezTo>
                    <a:pt x="4" y="0"/>
                    <a:pt x="5" y="5"/>
                    <a:pt x="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07"/>
            <p:cNvSpPr>
              <a:spLocks/>
            </p:cNvSpPr>
            <p:nvPr userDrawn="1"/>
          </p:nvSpPr>
          <p:spPr bwMode="auto">
            <a:xfrm>
              <a:off x="6928" y="4020"/>
              <a:ext cx="3" cy="10"/>
            </a:xfrm>
            <a:custGeom>
              <a:avLst/>
              <a:gdLst>
                <a:gd name="T0" fmla="*/ 7 w 9"/>
                <a:gd name="T1" fmla="*/ 23 h 26"/>
                <a:gd name="T2" fmla="*/ 5 w 9"/>
                <a:gd name="T3" fmla="*/ 6 h 26"/>
                <a:gd name="T4" fmla="*/ 7 w 9"/>
                <a:gd name="T5" fmla="*/ 18 h 26"/>
                <a:gd name="T6" fmla="*/ 6 w 9"/>
                <a:gd name="T7" fmla="*/ 2 h 26"/>
                <a:gd name="T8" fmla="*/ 5 w 9"/>
                <a:gd name="T9" fmla="*/ 0 h 26"/>
                <a:gd name="T10" fmla="*/ 3 w 9"/>
                <a:gd name="T11" fmla="*/ 6 h 26"/>
                <a:gd name="T12" fmla="*/ 6 w 9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7" y="23"/>
                  </a:moveTo>
                  <a:cubicBezTo>
                    <a:pt x="5" y="19"/>
                    <a:pt x="3" y="13"/>
                    <a:pt x="5" y="6"/>
                  </a:cubicBezTo>
                  <a:cubicBezTo>
                    <a:pt x="6" y="10"/>
                    <a:pt x="7" y="14"/>
                    <a:pt x="7" y="18"/>
                  </a:cubicBezTo>
                  <a:cubicBezTo>
                    <a:pt x="9" y="11"/>
                    <a:pt x="7" y="6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2"/>
                    <a:pt x="4" y="4"/>
                    <a:pt x="3" y="6"/>
                  </a:cubicBezTo>
                  <a:cubicBezTo>
                    <a:pt x="0" y="15"/>
                    <a:pt x="6" y="26"/>
                    <a:pt x="6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08"/>
            <p:cNvSpPr>
              <a:spLocks/>
            </p:cNvSpPr>
            <p:nvPr userDrawn="1"/>
          </p:nvSpPr>
          <p:spPr bwMode="auto">
            <a:xfrm>
              <a:off x="6932" y="4024"/>
              <a:ext cx="6" cy="7"/>
            </a:xfrm>
            <a:custGeom>
              <a:avLst/>
              <a:gdLst>
                <a:gd name="T0" fmla="*/ 7 w 17"/>
                <a:gd name="T1" fmla="*/ 7 h 19"/>
                <a:gd name="T2" fmla="*/ 1 w 17"/>
                <a:gd name="T3" fmla="*/ 18 h 19"/>
                <a:gd name="T4" fmla="*/ 10 w 17"/>
                <a:gd name="T5" fmla="*/ 12 h 19"/>
                <a:gd name="T6" fmla="*/ 16 w 17"/>
                <a:gd name="T7" fmla="*/ 2 h 19"/>
                <a:gd name="T8" fmla="*/ 7 w 17"/>
                <a:gd name="T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7" y="7"/>
                  </a:moveTo>
                  <a:cubicBezTo>
                    <a:pt x="3" y="12"/>
                    <a:pt x="0" y="16"/>
                    <a:pt x="1" y="18"/>
                  </a:cubicBezTo>
                  <a:cubicBezTo>
                    <a:pt x="1" y="19"/>
                    <a:pt x="5" y="16"/>
                    <a:pt x="10" y="12"/>
                  </a:cubicBezTo>
                  <a:cubicBezTo>
                    <a:pt x="14" y="7"/>
                    <a:pt x="17" y="3"/>
                    <a:pt x="16" y="2"/>
                  </a:cubicBezTo>
                  <a:cubicBezTo>
                    <a:pt x="15" y="0"/>
                    <a:pt x="11" y="3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09"/>
            <p:cNvSpPr>
              <a:spLocks/>
            </p:cNvSpPr>
            <p:nvPr userDrawn="1"/>
          </p:nvSpPr>
          <p:spPr bwMode="auto">
            <a:xfrm>
              <a:off x="6933" y="4024"/>
              <a:ext cx="6" cy="7"/>
            </a:xfrm>
            <a:custGeom>
              <a:avLst/>
              <a:gdLst>
                <a:gd name="T0" fmla="*/ 0 w 16"/>
                <a:gd name="T1" fmla="*/ 19 h 19"/>
                <a:gd name="T2" fmla="*/ 14 w 16"/>
                <a:gd name="T3" fmla="*/ 6 h 19"/>
                <a:gd name="T4" fmla="*/ 16 w 16"/>
                <a:gd name="T5" fmla="*/ 0 h 19"/>
                <a:gd name="T6" fmla="*/ 14 w 16"/>
                <a:gd name="T7" fmla="*/ 0 h 19"/>
                <a:gd name="T8" fmla="*/ 4 w 16"/>
                <a:gd name="T9" fmla="*/ 11 h 19"/>
                <a:gd name="T10" fmla="*/ 12 w 16"/>
                <a:gd name="T11" fmla="*/ 5 h 19"/>
                <a:gd name="T12" fmla="*/ 1 w 16"/>
                <a:gd name="T1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0" y="19"/>
                  </a:moveTo>
                  <a:cubicBezTo>
                    <a:pt x="0" y="19"/>
                    <a:pt x="10" y="15"/>
                    <a:pt x="14" y="6"/>
                  </a:cubicBezTo>
                  <a:cubicBezTo>
                    <a:pt x="15" y="4"/>
                    <a:pt x="15" y="2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1" y="3"/>
                    <a:pt x="6" y="5"/>
                    <a:pt x="4" y="11"/>
                  </a:cubicBezTo>
                  <a:cubicBezTo>
                    <a:pt x="7" y="9"/>
                    <a:pt x="9" y="6"/>
                    <a:pt x="12" y="5"/>
                  </a:cubicBezTo>
                  <a:cubicBezTo>
                    <a:pt x="9" y="11"/>
                    <a:pt x="6" y="14"/>
                    <a:pt x="1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0"/>
            <p:cNvSpPr>
              <a:spLocks/>
            </p:cNvSpPr>
            <p:nvPr userDrawn="1"/>
          </p:nvSpPr>
          <p:spPr bwMode="auto">
            <a:xfrm>
              <a:off x="6931" y="4024"/>
              <a:ext cx="3" cy="7"/>
            </a:xfrm>
            <a:custGeom>
              <a:avLst/>
              <a:gdLst>
                <a:gd name="T0" fmla="*/ 2 w 8"/>
                <a:gd name="T1" fmla="*/ 9 h 19"/>
                <a:gd name="T2" fmla="*/ 1 w 8"/>
                <a:gd name="T3" fmla="*/ 19 h 19"/>
                <a:gd name="T4" fmla="*/ 6 w 8"/>
                <a:gd name="T5" fmla="*/ 10 h 19"/>
                <a:gd name="T6" fmla="*/ 7 w 8"/>
                <a:gd name="T7" fmla="*/ 1 h 19"/>
                <a:gd name="T8" fmla="*/ 2 w 8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2" y="9"/>
                  </a:moveTo>
                  <a:cubicBezTo>
                    <a:pt x="0" y="14"/>
                    <a:pt x="0" y="18"/>
                    <a:pt x="1" y="19"/>
                  </a:cubicBezTo>
                  <a:cubicBezTo>
                    <a:pt x="2" y="19"/>
                    <a:pt x="4" y="15"/>
                    <a:pt x="6" y="10"/>
                  </a:cubicBezTo>
                  <a:cubicBezTo>
                    <a:pt x="8" y="5"/>
                    <a:pt x="8" y="1"/>
                    <a:pt x="7" y="1"/>
                  </a:cubicBezTo>
                  <a:cubicBezTo>
                    <a:pt x="6" y="0"/>
                    <a:pt x="3" y="4"/>
                    <a:pt x="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1"/>
            <p:cNvSpPr>
              <a:spLocks/>
            </p:cNvSpPr>
            <p:nvPr userDrawn="1"/>
          </p:nvSpPr>
          <p:spPr bwMode="auto">
            <a:xfrm>
              <a:off x="6929" y="4031"/>
              <a:ext cx="7" cy="8"/>
            </a:xfrm>
            <a:custGeom>
              <a:avLst/>
              <a:gdLst>
                <a:gd name="T0" fmla="*/ 7 w 17"/>
                <a:gd name="T1" fmla="*/ 7 h 19"/>
                <a:gd name="T2" fmla="*/ 1 w 17"/>
                <a:gd name="T3" fmla="*/ 18 h 19"/>
                <a:gd name="T4" fmla="*/ 10 w 17"/>
                <a:gd name="T5" fmla="*/ 12 h 19"/>
                <a:gd name="T6" fmla="*/ 16 w 17"/>
                <a:gd name="T7" fmla="*/ 2 h 19"/>
                <a:gd name="T8" fmla="*/ 7 w 17"/>
                <a:gd name="T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7" y="7"/>
                  </a:moveTo>
                  <a:cubicBezTo>
                    <a:pt x="3" y="12"/>
                    <a:pt x="0" y="16"/>
                    <a:pt x="1" y="18"/>
                  </a:cubicBezTo>
                  <a:cubicBezTo>
                    <a:pt x="2" y="19"/>
                    <a:pt x="6" y="16"/>
                    <a:pt x="10" y="12"/>
                  </a:cubicBezTo>
                  <a:cubicBezTo>
                    <a:pt x="14" y="7"/>
                    <a:pt x="17" y="3"/>
                    <a:pt x="16" y="2"/>
                  </a:cubicBezTo>
                  <a:cubicBezTo>
                    <a:pt x="16" y="0"/>
                    <a:pt x="12" y="3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2"/>
            <p:cNvSpPr>
              <a:spLocks/>
            </p:cNvSpPr>
            <p:nvPr userDrawn="1"/>
          </p:nvSpPr>
          <p:spPr bwMode="auto">
            <a:xfrm>
              <a:off x="6930" y="4031"/>
              <a:ext cx="6" cy="7"/>
            </a:xfrm>
            <a:custGeom>
              <a:avLst/>
              <a:gdLst>
                <a:gd name="T0" fmla="*/ 0 w 15"/>
                <a:gd name="T1" fmla="*/ 19 h 19"/>
                <a:gd name="T2" fmla="*/ 13 w 15"/>
                <a:gd name="T3" fmla="*/ 6 h 19"/>
                <a:gd name="T4" fmla="*/ 15 w 15"/>
                <a:gd name="T5" fmla="*/ 0 h 19"/>
                <a:gd name="T6" fmla="*/ 14 w 15"/>
                <a:gd name="T7" fmla="*/ 1 h 19"/>
                <a:gd name="T8" fmla="*/ 3 w 15"/>
                <a:gd name="T9" fmla="*/ 12 h 19"/>
                <a:gd name="T10" fmla="*/ 12 w 15"/>
                <a:gd name="T11" fmla="*/ 5 h 19"/>
                <a:gd name="T12" fmla="*/ 1 w 15"/>
                <a:gd name="T13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10" y="15"/>
                    <a:pt x="13" y="6"/>
                  </a:cubicBezTo>
                  <a:cubicBezTo>
                    <a:pt x="14" y="4"/>
                    <a:pt x="15" y="2"/>
                    <a:pt x="15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10" y="3"/>
                    <a:pt x="6" y="5"/>
                    <a:pt x="3" y="12"/>
                  </a:cubicBezTo>
                  <a:cubicBezTo>
                    <a:pt x="6" y="9"/>
                    <a:pt x="9" y="6"/>
                    <a:pt x="12" y="5"/>
                  </a:cubicBezTo>
                  <a:cubicBezTo>
                    <a:pt x="9" y="11"/>
                    <a:pt x="5" y="14"/>
                    <a:pt x="1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3"/>
            <p:cNvSpPr>
              <a:spLocks/>
            </p:cNvSpPr>
            <p:nvPr userDrawn="1"/>
          </p:nvSpPr>
          <p:spPr bwMode="auto">
            <a:xfrm>
              <a:off x="6926" y="4028"/>
              <a:ext cx="3" cy="9"/>
            </a:xfrm>
            <a:custGeom>
              <a:avLst/>
              <a:gdLst>
                <a:gd name="T0" fmla="*/ 5 w 6"/>
                <a:gd name="T1" fmla="*/ 11 h 24"/>
                <a:gd name="T2" fmla="*/ 4 w 6"/>
                <a:gd name="T3" fmla="*/ 24 h 24"/>
                <a:gd name="T4" fmla="*/ 1 w 6"/>
                <a:gd name="T5" fmla="*/ 13 h 24"/>
                <a:gd name="T6" fmla="*/ 2 w 6"/>
                <a:gd name="T7" fmla="*/ 0 h 24"/>
                <a:gd name="T8" fmla="*/ 5 w 6"/>
                <a:gd name="T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5" y="11"/>
                  </a:moveTo>
                  <a:cubicBezTo>
                    <a:pt x="6" y="18"/>
                    <a:pt x="5" y="24"/>
                    <a:pt x="4" y="24"/>
                  </a:cubicBezTo>
                  <a:cubicBezTo>
                    <a:pt x="3" y="24"/>
                    <a:pt x="1" y="19"/>
                    <a:pt x="1" y="13"/>
                  </a:cubicBezTo>
                  <a:cubicBezTo>
                    <a:pt x="0" y="6"/>
                    <a:pt x="1" y="1"/>
                    <a:pt x="2" y="0"/>
                  </a:cubicBezTo>
                  <a:cubicBezTo>
                    <a:pt x="4" y="0"/>
                    <a:pt x="5" y="5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4"/>
            <p:cNvSpPr>
              <a:spLocks/>
            </p:cNvSpPr>
            <p:nvPr userDrawn="1"/>
          </p:nvSpPr>
          <p:spPr bwMode="auto">
            <a:xfrm>
              <a:off x="6925" y="4027"/>
              <a:ext cx="4" cy="10"/>
            </a:xfrm>
            <a:custGeom>
              <a:avLst/>
              <a:gdLst>
                <a:gd name="T0" fmla="*/ 7 w 9"/>
                <a:gd name="T1" fmla="*/ 23 h 26"/>
                <a:gd name="T2" fmla="*/ 5 w 9"/>
                <a:gd name="T3" fmla="*/ 6 h 26"/>
                <a:gd name="T4" fmla="*/ 7 w 9"/>
                <a:gd name="T5" fmla="*/ 18 h 26"/>
                <a:gd name="T6" fmla="*/ 6 w 9"/>
                <a:gd name="T7" fmla="*/ 1 h 26"/>
                <a:gd name="T8" fmla="*/ 5 w 9"/>
                <a:gd name="T9" fmla="*/ 0 h 26"/>
                <a:gd name="T10" fmla="*/ 3 w 9"/>
                <a:gd name="T11" fmla="*/ 6 h 26"/>
                <a:gd name="T12" fmla="*/ 6 w 9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6">
                  <a:moveTo>
                    <a:pt x="7" y="23"/>
                  </a:moveTo>
                  <a:cubicBezTo>
                    <a:pt x="5" y="18"/>
                    <a:pt x="3" y="13"/>
                    <a:pt x="5" y="6"/>
                  </a:cubicBezTo>
                  <a:cubicBezTo>
                    <a:pt x="6" y="10"/>
                    <a:pt x="7" y="14"/>
                    <a:pt x="7" y="18"/>
                  </a:cubicBezTo>
                  <a:cubicBezTo>
                    <a:pt x="9" y="11"/>
                    <a:pt x="7" y="6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2"/>
                    <a:pt x="4" y="4"/>
                    <a:pt x="3" y="6"/>
                  </a:cubicBezTo>
                  <a:cubicBezTo>
                    <a:pt x="0" y="15"/>
                    <a:pt x="6" y="26"/>
                    <a:pt x="6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5"/>
            <p:cNvSpPr>
              <a:spLocks/>
            </p:cNvSpPr>
            <p:nvPr userDrawn="1"/>
          </p:nvSpPr>
          <p:spPr bwMode="auto">
            <a:xfrm>
              <a:off x="6928" y="4031"/>
              <a:ext cx="3" cy="7"/>
            </a:xfrm>
            <a:custGeom>
              <a:avLst/>
              <a:gdLst>
                <a:gd name="T0" fmla="*/ 6 w 8"/>
                <a:gd name="T1" fmla="*/ 10 h 18"/>
                <a:gd name="T2" fmla="*/ 1 w 8"/>
                <a:gd name="T3" fmla="*/ 18 h 18"/>
                <a:gd name="T4" fmla="*/ 2 w 8"/>
                <a:gd name="T5" fmla="*/ 8 h 18"/>
                <a:gd name="T6" fmla="*/ 7 w 8"/>
                <a:gd name="T7" fmla="*/ 0 h 18"/>
                <a:gd name="T8" fmla="*/ 6 w 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6" y="10"/>
                  </a:moveTo>
                  <a:cubicBezTo>
                    <a:pt x="4" y="15"/>
                    <a:pt x="2" y="18"/>
                    <a:pt x="1" y="18"/>
                  </a:cubicBezTo>
                  <a:cubicBezTo>
                    <a:pt x="0" y="17"/>
                    <a:pt x="0" y="13"/>
                    <a:pt x="2" y="8"/>
                  </a:cubicBezTo>
                  <a:cubicBezTo>
                    <a:pt x="4" y="3"/>
                    <a:pt x="6" y="0"/>
                    <a:pt x="7" y="0"/>
                  </a:cubicBezTo>
                  <a:cubicBezTo>
                    <a:pt x="8" y="1"/>
                    <a:pt x="8" y="5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6"/>
            <p:cNvSpPr>
              <a:spLocks/>
            </p:cNvSpPr>
            <p:nvPr userDrawn="1"/>
          </p:nvSpPr>
          <p:spPr bwMode="auto">
            <a:xfrm>
              <a:off x="6884" y="3975"/>
              <a:ext cx="15" cy="13"/>
            </a:xfrm>
            <a:custGeom>
              <a:avLst/>
              <a:gdLst>
                <a:gd name="T0" fmla="*/ 35 w 39"/>
                <a:gd name="T1" fmla="*/ 0 h 34"/>
                <a:gd name="T2" fmla="*/ 20 w 39"/>
                <a:gd name="T3" fmla="*/ 34 h 34"/>
                <a:gd name="T4" fmla="*/ 6 w 39"/>
                <a:gd name="T5" fmla="*/ 21 h 34"/>
                <a:gd name="T6" fmla="*/ 0 w 39"/>
                <a:gd name="T7" fmla="*/ 24 h 34"/>
                <a:gd name="T8" fmla="*/ 0 w 39"/>
                <a:gd name="T9" fmla="*/ 16 h 34"/>
                <a:gd name="T10" fmla="*/ 10 w 39"/>
                <a:gd name="T11" fmla="*/ 13 h 34"/>
                <a:gd name="T12" fmla="*/ 22 w 39"/>
                <a:gd name="T13" fmla="*/ 25 h 34"/>
                <a:gd name="T14" fmla="*/ 28 w 39"/>
                <a:gd name="T15" fmla="*/ 8 h 34"/>
                <a:gd name="T16" fmla="*/ 17 w 39"/>
                <a:gd name="T17" fmla="*/ 11 h 34"/>
                <a:gd name="T18" fmla="*/ 17 w 39"/>
                <a:gd name="T19" fmla="*/ 4 h 34"/>
                <a:gd name="T20" fmla="*/ 35 w 39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4">
                  <a:moveTo>
                    <a:pt x="35" y="0"/>
                  </a:moveTo>
                  <a:cubicBezTo>
                    <a:pt x="39" y="15"/>
                    <a:pt x="33" y="24"/>
                    <a:pt x="20" y="34"/>
                  </a:cubicBezTo>
                  <a:cubicBezTo>
                    <a:pt x="15" y="29"/>
                    <a:pt x="12" y="26"/>
                    <a:pt x="6" y="21"/>
                  </a:cubicBezTo>
                  <a:cubicBezTo>
                    <a:pt x="3" y="22"/>
                    <a:pt x="2" y="23"/>
                    <a:pt x="0" y="24"/>
                  </a:cubicBezTo>
                  <a:cubicBezTo>
                    <a:pt x="0" y="21"/>
                    <a:pt x="0" y="20"/>
                    <a:pt x="0" y="16"/>
                  </a:cubicBezTo>
                  <a:cubicBezTo>
                    <a:pt x="4" y="15"/>
                    <a:pt x="6" y="14"/>
                    <a:pt x="10" y="13"/>
                  </a:cubicBezTo>
                  <a:cubicBezTo>
                    <a:pt x="15" y="18"/>
                    <a:pt x="17" y="20"/>
                    <a:pt x="22" y="25"/>
                  </a:cubicBezTo>
                  <a:cubicBezTo>
                    <a:pt x="28" y="20"/>
                    <a:pt x="30" y="15"/>
                    <a:pt x="28" y="8"/>
                  </a:cubicBezTo>
                  <a:cubicBezTo>
                    <a:pt x="24" y="9"/>
                    <a:pt x="21" y="9"/>
                    <a:pt x="17" y="11"/>
                  </a:cubicBezTo>
                  <a:cubicBezTo>
                    <a:pt x="17" y="8"/>
                    <a:pt x="17" y="7"/>
                    <a:pt x="17" y="4"/>
                  </a:cubicBezTo>
                  <a:cubicBezTo>
                    <a:pt x="24" y="2"/>
                    <a:pt x="28" y="1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17"/>
            <p:cNvSpPr>
              <a:spLocks/>
            </p:cNvSpPr>
            <p:nvPr userDrawn="1"/>
          </p:nvSpPr>
          <p:spPr bwMode="auto">
            <a:xfrm>
              <a:off x="6899" y="3973"/>
              <a:ext cx="11" cy="10"/>
            </a:xfrm>
            <a:custGeom>
              <a:avLst/>
              <a:gdLst>
                <a:gd name="T0" fmla="*/ 28 w 29"/>
                <a:gd name="T1" fmla="*/ 24 h 24"/>
                <a:gd name="T2" fmla="*/ 21 w 29"/>
                <a:gd name="T3" fmla="*/ 24 h 24"/>
                <a:gd name="T4" fmla="*/ 21 w 29"/>
                <a:gd name="T5" fmla="*/ 7 h 24"/>
                <a:gd name="T6" fmla="*/ 20 w 29"/>
                <a:gd name="T7" fmla="*/ 6 h 24"/>
                <a:gd name="T8" fmla="*/ 19 w 29"/>
                <a:gd name="T9" fmla="*/ 5 h 24"/>
                <a:gd name="T10" fmla="*/ 7 w 29"/>
                <a:gd name="T11" fmla="*/ 7 h 24"/>
                <a:gd name="T12" fmla="*/ 0 w 29"/>
                <a:gd name="T13" fmla="*/ 7 h 24"/>
                <a:gd name="T14" fmla="*/ 2 w 29"/>
                <a:gd name="T15" fmla="*/ 1 h 24"/>
                <a:gd name="T16" fmla="*/ 8 w 29"/>
                <a:gd name="T17" fmla="*/ 1 h 24"/>
                <a:gd name="T18" fmla="*/ 24 w 29"/>
                <a:gd name="T19" fmla="*/ 0 h 24"/>
                <a:gd name="T20" fmla="*/ 27 w 29"/>
                <a:gd name="T21" fmla="*/ 1 h 24"/>
                <a:gd name="T22" fmla="*/ 29 w 29"/>
                <a:gd name="T23" fmla="*/ 4 h 24"/>
                <a:gd name="T24" fmla="*/ 28 w 29"/>
                <a:gd name="T2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4">
                  <a:moveTo>
                    <a:pt x="28" y="24"/>
                  </a:moveTo>
                  <a:cubicBezTo>
                    <a:pt x="25" y="24"/>
                    <a:pt x="24" y="24"/>
                    <a:pt x="21" y="24"/>
                  </a:cubicBezTo>
                  <a:cubicBezTo>
                    <a:pt x="21" y="17"/>
                    <a:pt x="21" y="14"/>
                    <a:pt x="21" y="7"/>
                  </a:cubicBezTo>
                  <a:cubicBezTo>
                    <a:pt x="21" y="6"/>
                    <a:pt x="20" y="6"/>
                    <a:pt x="20" y="6"/>
                  </a:cubicBezTo>
                  <a:cubicBezTo>
                    <a:pt x="20" y="6"/>
                    <a:pt x="19" y="5"/>
                    <a:pt x="19" y="5"/>
                  </a:cubicBezTo>
                  <a:cubicBezTo>
                    <a:pt x="14" y="6"/>
                    <a:pt x="12" y="6"/>
                    <a:pt x="7" y="7"/>
                  </a:cubicBezTo>
                  <a:cubicBezTo>
                    <a:pt x="4" y="8"/>
                    <a:pt x="2" y="8"/>
                    <a:pt x="0" y="7"/>
                  </a:cubicBezTo>
                  <a:cubicBezTo>
                    <a:pt x="1" y="5"/>
                    <a:pt x="1" y="3"/>
                    <a:pt x="2" y="1"/>
                  </a:cubicBezTo>
                  <a:cubicBezTo>
                    <a:pt x="4" y="1"/>
                    <a:pt x="6" y="1"/>
                    <a:pt x="8" y="1"/>
                  </a:cubicBezTo>
                  <a:cubicBezTo>
                    <a:pt x="14" y="0"/>
                    <a:pt x="17" y="0"/>
                    <a:pt x="24" y="0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28" y="2"/>
                    <a:pt x="29" y="3"/>
                    <a:pt x="29" y="4"/>
                  </a:cubicBezTo>
                  <a:cubicBezTo>
                    <a:pt x="28" y="12"/>
                    <a:pt x="28" y="16"/>
                    <a:pt x="28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18"/>
            <p:cNvSpPr>
              <a:spLocks/>
            </p:cNvSpPr>
            <p:nvPr userDrawn="1"/>
          </p:nvSpPr>
          <p:spPr bwMode="auto">
            <a:xfrm>
              <a:off x="6911" y="3973"/>
              <a:ext cx="6" cy="11"/>
            </a:xfrm>
            <a:custGeom>
              <a:avLst/>
              <a:gdLst>
                <a:gd name="T0" fmla="*/ 11 w 17"/>
                <a:gd name="T1" fmla="*/ 28 h 28"/>
                <a:gd name="T2" fmla="*/ 4 w 17"/>
                <a:gd name="T3" fmla="*/ 26 h 28"/>
                <a:gd name="T4" fmla="*/ 8 w 17"/>
                <a:gd name="T5" fmla="*/ 8 h 28"/>
                <a:gd name="T6" fmla="*/ 0 w 17"/>
                <a:gd name="T7" fmla="*/ 4 h 28"/>
                <a:gd name="T8" fmla="*/ 6 w 17"/>
                <a:gd name="T9" fmla="*/ 0 h 28"/>
                <a:gd name="T10" fmla="*/ 17 w 17"/>
                <a:gd name="T11" fmla="*/ 6 h 28"/>
                <a:gd name="T12" fmla="*/ 11 w 1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8">
                  <a:moveTo>
                    <a:pt x="11" y="28"/>
                  </a:moveTo>
                  <a:cubicBezTo>
                    <a:pt x="8" y="27"/>
                    <a:pt x="7" y="27"/>
                    <a:pt x="4" y="26"/>
                  </a:cubicBezTo>
                  <a:cubicBezTo>
                    <a:pt x="6" y="19"/>
                    <a:pt x="6" y="15"/>
                    <a:pt x="8" y="8"/>
                  </a:cubicBezTo>
                  <a:cubicBezTo>
                    <a:pt x="5" y="6"/>
                    <a:pt x="4" y="6"/>
                    <a:pt x="0" y="4"/>
                  </a:cubicBezTo>
                  <a:cubicBezTo>
                    <a:pt x="3" y="2"/>
                    <a:pt x="4" y="2"/>
                    <a:pt x="6" y="0"/>
                  </a:cubicBezTo>
                  <a:cubicBezTo>
                    <a:pt x="11" y="2"/>
                    <a:pt x="13" y="4"/>
                    <a:pt x="17" y="6"/>
                  </a:cubicBezTo>
                  <a:cubicBezTo>
                    <a:pt x="14" y="15"/>
                    <a:pt x="13" y="19"/>
                    <a:pt x="11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19"/>
            <p:cNvSpPr>
              <a:spLocks/>
            </p:cNvSpPr>
            <p:nvPr userDrawn="1"/>
          </p:nvSpPr>
          <p:spPr bwMode="auto">
            <a:xfrm>
              <a:off x="6916" y="3976"/>
              <a:ext cx="15" cy="13"/>
            </a:xfrm>
            <a:custGeom>
              <a:avLst/>
              <a:gdLst>
                <a:gd name="T0" fmla="*/ 41 w 41"/>
                <a:gd name="T1" fmla="*/ 23 h 34"/>
                <a:gd name="T2" fmla="*/ 27 w 41"/>
                <a:gd name="T3" fmla="*/ 25 h 34"/>
                <a:gd name="T4" fmla="*/ 28 w 41"/>
                <a:gd name="T5" fmla="*/ 34 h 34"/>
                <a:gd name="T6" fmla="*/ 22 w 41"/>
                <a:gd name="T7" fmla="*/ 34 h 34"/>
                <a:gd name="T8" fmla="*/ 16 w 41"/>
                <a:gd name="T9" fmla="*/ 12 h 34"/>
                <a:gd name="T10" fmla="*/ 7 w 41"/>
                <a:gd name="T11" fmla="*/ 23 h 34"/>
                <a:gd name="T12" fmla="*/ 0 w 41"/>
                <a:gd name="T13" fmla="*/ 21 h 34"/>
                <a:gd name="T14" fmla="*/ 5 w 41"/>
                <a:gd name="T15" fmla="*/ 14 h 34"/>
                <a:gd name="T16" fmla="*/ 12 w 41"/>
                <a:gd name="T17" fmla="*/ 5 h 34"/>
                <a:gd name="T18" fmla="*/ 9 w 41"/>
                <a:gd name="T19" fmla="*/ 1 h 34"/>
                <a:gd name="T20" fmla="*/ 16 w 41"/>
                <a:gd name="T21" fmla="*/ 0 h 34"/>
                <a:gd name="T22" fmla="*/ 25 w 41"/>
                <a:gd name="T23" fmla="*/ 18 h 34"/>
                <a:gd name="T24" fmla="*/ 31 w 41"/>
                <a:gd name="T25" fmla="*/ 17 h 34"/>
                <a:gd name="T26" fmla="*/ 29 w 41"/>
                <a:gd name="T27" fmla="*/ 12 h 34"/>
                <a:gd name="T28" fmla="*/ 36 w 41"/>
                <a:gd name="T29" fmla="*/ 11 h 34"/>
                <a:gd name="T30" fmla="*/ 41 w 41"/>
                <a:gd name="T31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" h="34">
                  <a:moveTo>
                    <a:pt x="41" y="23"/>
                  </a:moveTo>
                  <a:cubicBezTo>
                    <a:pt x="35" y="23"/>
                    <a:pt x="31" y="24"/>
                    <a:pt x="27" y="25"/>
                  </a:cubicBezTo>
                  <a:cubicBezTo>
                    <a:pt x="28" y="29"/>
                    <a:pt x="28" y="30"/>
                    <a:pt x="28" y="34"/>
                  </a:cubicBezTo>
                  <a:cubicBezTo>
                    <a:pt x="26" y="34"/>
                    <a:pt x="24" y="34"/>
                    <a:pt x="22" y="34"/>
                  </a:cubicBezTo>
                  <a:cubicBezTo>
                    <a:pt x="22" y="28"/>
                    <a:pt x="16" y="12"/>
                    <a:pt x="16" y="12"/>
                  </a:cubicBezTo>
                  <a:cubicBezTo>
                    <a:pt x="15" y="12"/>
                    <a:pt x="9" y="20"/>
                    <a:pt x="7" y="23"/>
                  </a:cubicBezTo>
                  <a:cubicBezTo>
                    <a:pt x="4" y="22"/>
                    <a:pt x="3" y="22"/>
                    <a:pt x="0" y="21"/>
                  </a:cubicBezTo>
                  <a:cubicBezTo>
                    <a:pt x="2" y="19"/>
                    <a:pt x="3" y="17"/>
                    <a:pt x="5" y="14"/>
                  </a:cubicBezTo>
                  <a:cubicBezTo>
                    <a:pt x="7" y="12"/>
                    <a:pt x="12" y="7"/>
                    <a:pt x="12" y="5"/>
                  </a:cubicBezTo>
                  <a:cubicBezTo>
                    <a:pt x="12" y="5"/>
                    <a:pt x="11" y="3"/>
                    <a:pt x="9" y="1"/>
                  </a:cubicBezTo>
                  <a:cubicBezTo>
                    <a:pt x="12" y="0"/>
                    <a:pt x="13" y="0"/>
                    <a:pt x="16" y="0"/>
                  </a:cubicBezTo>
                  <a:cubicBezTo>
                    <a:pt x="22" y="7"/>
                    <a:pt x="24" y="13"/>
                    <a:pt x="25" y="18"/>
                  </a:cubicBezTo>
                  <a:cubicBezTo>
                    <a:pt x="28" y="17"/>
                    <a:pt x="29" y="17"/>
                    <a:pt x="31" y="17"/>
                  </a:cubicBezTo>
                  <a:cubicBezTo>
                    <a:pt x="31" y="15"/>
                    <a:pt x="30" y="14"/>
                    <a:pt x="29" y="12"/>
                  </a:cubicBezTo>
                  <a:cubicBezTo>
                    <a:pt x="32" y="12"/>
                    <a:pt x="33" y="11"/>
                    <a:pt x="36" y="11"/>
                  </a:cubicBezTo>
                  <a:cubicBezTo>
                    <a:pt x="38" y="16"/>
                    <a:pt x="39" y="18"/>
                    <a:pt x="4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0"/>
            <p:cNvSpPr>
              <a:spLocks/>
            </p:cNvSpPr>
            <p:nvPr userDrawn="1"/>
          </p:nvSpPr>
          <p:spPr bwMode="auto">
            <a:xfrm>
              <a:off x="6894" y="4036"/>
              <a:ext cx="5" cy="9"/>
            </a:xfrm>
            <a:custGeom>
              <a:avLst/>
              <a:gdLst>
                <a:gd name="T0" fmla="*/ 12 w 12"/>
                <a:gd name="T1" fmla="*/ 9 h 22"/>
                <a:gd name="T2" fmla="*/ 11 w 12"/>
                <a:gd name="T3" fmla="*/ 12 h 22"/>
                <a:gd name="T4" fmla="*/ 4 w 12"/>
                <a:gd name="T5" fmla="*/ 22 h 22"/>
                <a:gd name="T6" fmla="*/ 2 w 12"/>
                <a:gd name="T7" fmla="*/ 19 h 22"/>
                <a:gd name="T8" fmla="*/ 8 w 12"/>
                <a:gd name="T9" fmla="*/ 12 h 22"/>
                <a:gd name="T10" fmla="*/ 8 w 12"/>
                <a:gd name="T11" fmla="*/ 11 h 22"/>
                <a:gd name="T12" fmla="*/ 7 w 12"/>
                <a:gd name="T13" fmla="*/ 10 h 22"/>
                <a:gd name="T14" fmla="*/ 2 w 12"/>
                <a:gd name="T15" fmla="*/ 10 h 22"/>
                <a:gd name="T16" fmla="*/ 1 w 12"/>
                <a:gd name="T17" fmla="*/ 10 h 22"/>
                <a:gd name="T18" fmla="*/ 1 w 12"/>
                <a:gd name="T19" fmla="*/ 9 h 22"/>
                <a:gd name="T20" fmla="*/ 1 w 12"/>
                <a:gd name="T21" fmla="*/ 5 h 22"/>
                <a:gd name="T22" fmla="*/ 0 w 12"/>
                <a:gd name="T23" fmla="*/ 1 h 22"/>
                <a:gd name="T24" fmla="*/ 3 w 12"/>
                <a:gd name="T25" fmla="*/ 0 h 22"/>
                <a:gd name="T26" fmla="*/ 4 w 12"/>
                <a:gd name="T27" fmla="*/ 6 h 22"/>
                <a:gd name="T28" fmla="*/ 10 w 12"/>
                <a:gd name="T29" fmla="*/ 6 h 22"/>
                <a:gd name="T30" fmla="*/ 11 w 12"/>
                <a:gd name="T31" fmla="*/ 7 h 22"/>
                <a:gd name="T32" fmla="*/ 12 w 12"/>
                <a:gd name="T33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" h="22">
                  <a:moveTo>
                    <a:pt x="12" y="9"/>
                  </a:moveTo>
                  <a:cubicBezTo>
                    <a:pt x="12" y="10"/>
                    <a:pt x="12" y="11"/>
                    <a:pt x="11" y="12"/>
                  </a:cubicBezTo>
                  <a:cubicBezTo>
                    <a:pt x="10" y="16"/>
                    <a:pt x="8" y="19"/>
                    <a:pt x="4" y="22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5" y="17"/>
                    <a:pt x="7" y="15"/>
                    <a:pt x="8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1" y="4"/>
                    <a:pt x="0" y="2"/>
                    <a:pt x="0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4" y="4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7"/>
                    <a:pt x="11" y="7"/>
                  </a:cubicBezTo>
                  <a:cubicBezTo>
                    <a:pt x="12" y="8"/>
                    <a:pt x="12" y="8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1"/>
            <p:cNvSpPr>
              <a:spLocks/>
            </p:cNvSpPr>
            <p:nvPr userDrawn="1"/>
          </p:nvSpPr>
          <p:spPr bwMode="auto">
            <a:xfrm>
              <a:off x="6899" y="4039"/>
              <a:ext cx="7" cy="6"/>
            </a:xfrm>
            <a:custGeom>
              <a:avLst/>
              <a:gdLst>
                <a:gd name="T0" fmla="*/ 17 w 17"/>
                <a:gd name="T1" fmla="*/ 3 h 16"/>
                <a:gd name="T2" fmla="*/ 13 w 17"/>
                <a:gd name="T3" fmla="*/ 10 h 16"/>
                <a:gd name="T4" fmla="*/ 16 w 17"/>
                <a:gd name="T5" fmla="*/ 13 h 16"/>
                <a:gd name="T6" fmla="*/ 14 w 17"/>
                <a:gd name="T7" fmla="*/ 16 h 16"/>
                <a:gd name="T8" fmla="*/ 6 w 17"/>
                <a:gd name="T9" fmla="*/ 7 h 16"/>
                <a:gd name="T10" fmla="*/ 4 w 17"/>
                <a:gd name="T11" fmla="*/ 15 h 16"/>
                <a:gd name="T12" fmla="*/ 0 w 17"/>
                <a:gd name="T13" fmla="*/ 15 h 16"/>
                <a:gd name="T14" fmla="*/ 1 w 17"/>
                <a:gd name="T15" fmla="*/ 11 h 16"/>
                <a:gd name="T16" fmla="*/ 3 w 17"/>
                <a:gd name="T17" fmla="*/ 4 h 16"/>
                <a:gd name="T18" fmla="*/ 1 w 17"/>
                <a:gd name="T19" fmla="*/ 2 h 16"/>
                <a:gd name="T20" fmla="*/ 4 w 17"/>
                <a:gd name="T21" fmla="*/ 0 h 16"/>
                <a:gd name="T22" fmla="*/ 11 w 17"/>
                <a:gd name="T23" fmla="*/ 7 h 16"/>
                <a:gd name="T24" fmla="*/ 12 w 17"/>
                <a:gd name="T25" fmla="*/ 4 h 16"/>
                <a:gd name="T26" fmla="*/ 10 w 17"/>
                <a:gd name="T27" fmla="*/ 2 h 16"/>
                <a:gd name="T28" fmla="*/ 13 w 17"/>
                <a:gd name="T29" fmla="*/ 0 h 16"/>
                <a:gd name="T30" fmla="*/ 17 w 17"/>
                <a:gd name="T31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6">
                  <a:moveTo>
                    <a:pt x="17" y="3"/>
                  </a:moveTo>
                  <a:cubicBezTo>
                    <a:pt x="16" y="6"/>
                    <a:pt x="14" y="8"/>
                    <a:pt x="13" y="1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3"/>
                    <a:pt x="9" y="10"/>
                    <a:pt x="6" y="7"/>
                  </a:cubicBezTo>
                  <a:cubicBezTo>
                    <a:pt x="5" y="10"/>
                    <a:pt x="5" y="13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4"/>
                    <a:pt x="1" y="13"/>
                    <a:pt x="1" y="11"/>
                  </a:cubicBezTo>
                  <a:cubicBezTo>
                    <a:pt x="2" y="9"/>
                    <a:pt x="2" y="7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3"/>
                    <a:pt x="9" y="5"/>
                    <a:pt x="11" y="7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2"/>
            <p:cNvSpPr>
              <a:spLocks/>
            </p:cNvSpPr>
            <p:nvPr userDrawn="1"/>
          </p:nvSpPr>
          <p:spPr bwMode="auto">
            <a:xfrm>
              <a:off x="6906" y="4039"/>
              <a:ext cx="5" cy="5"/>
            </a:xfrm>
            <a:custGeom>
              <a:avLst/>
              <a:gdLst>
                <a:gd name="T0" fmla="*/ 12 w 12"/>
                <a:gd name="T1" fmla="*/ 15 h 15"/>
                <a:gd name="T2" fmla="*/ 9 w 12"/>
                <a:gd name="T3" fmla="*/ 15 h 15"/>
                <a:gd name="T4" fmla="*/ 9 w 12"/>
                <a:gd name="T5" fmla="*/ 5 h 15"/>
                <a:gd name="T6" fmla="*/ 9 w 12"/>
                <a:gd name="T7" fmla="*/ 4 h 15"/>
                <a:gd name="T8" fmla="*/ 8 w 12"/>
                <a:gd name="T9" fmla="*/ 4 h 15"/>
                <a:gd name="T10" fmla="*/ 3 w 12"/>
                <a:gd name="T11" fmla="*/ 4 h 15"/>
                <a:gd name="T12" fmla="*/ 0 w 12"/>
                <a:gd name="T13" fmla="*/ 3 h 15"/>
                <a:gd name="T14" fmla="*/ 1 w 12"/>
                <a:gd name="T15" fmla="*/ 0 h 15"/>
                <a:gd name="T16" fmla="*/ 4 w 12"/>
                <a:gd name="T17" fmla="*/ 0 h 15"/>
                <a:gd name="T18" fmla="*/ 10 w 12"/>
                <a:gd name="T19" fmla="*/ 0 h 15"/>
                <a:gd name="T20" fmla="*/ 12 w 12"/>
                <a:gd name="T21" fmla="*/ 1 h 15"/>
                <a:gd name="T22" fmla="*/ 12 w 12"/>
                <a:gd name="T23" fmla="*/ 3 h 15"/>
                <a:gd name="T24" fmla="*/ 12 w 12"/>
                <a:gd name="T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5">
                  <a:moveTo>
                    <a:pt x="12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3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1"/>
                    <a:pt x="12" y="1"/>
                  </a:cubicBezTo>
                  <a:cubicBezTo>
                    <a:pt x="12" y="2"/>
                    <a:pt x="12" y="2"/>
                    <a:pt x="12" y="3"/>
                  </a:cubicBezTo>
                  <a:lnTo>
                    <a:pt x="12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23"/>
            <p:cNvSpPr>
              <a:spLocks/>
            </p:cNvSpPr>
            <p:nvPr userDrawn="1"/>
          </p:nvSpPr>
          <p:spPr bwMode="auto">
            <a:xfrm>
              <a:off x="6912" y="4038"/>
              <a:ext cx="7" cy="7"/>
            </a:xfrm>
            <a:custGeom>
              <a:avLst/>
              <a:gdLst>
                <a:gd name="T0" fmla="*/ 20 w 20"/>
                <a:gd name="T1" fmla="*/ 3 h 17"/>
                <a:gd name="T2" fmla="*/ 18 w 20"/>
                <a:gd name="T3" fmla="*/ 10 h 17"/>
                <a:gd name="T4" fmla="*/ 15 w 20"/>
                <a:gd name="T5" fmla="*/ 14 h 17"/>
                <a:gd name="T6" fmla="*/ 9 w 20"/>
                <a:gd name="T7" fmla="*/ 16 h 17"/>
                <a:gd name="T8" fmla="*/ 3 w 20"/>
                <a:gd name="T9" fmla="*/ 17 h 17"/>
                <a:gd name="T10" fmla="*/ 1 w 20"/>
                <a:gd name="T11" fmla="*/ 5 h 17"/>
                <a:gd name="T12" fmla="*/ 0 w 20"/>
                <a:gd name="T13" fmla="*/ 4 h 17"/>
                <a:gd name="T14" fmla="*/ 2 w 20"/>
                <a:gd name="T15" fmla="*/ 0 h 17"/>
                <a:gd name="T16" fmla="*/ 5 w 20"/>
                <a:gd name="T17" fmla="*/ 2 h 17"/>
                <a:gd name="T18" fmla="*/ 6 w 20"/>
                <a:gd name="T19" fmla="*/ 8 h 17"/>
                <a:gd name="T20" fmla="*/ 9 w 20"/>
                <a:gd name="T21" fmla="*/ 5 h 17"/>
                <a:gd name="T22" fmla="*/ 6 w 20"/>
                <a:gd name="T23" fmla="*/ 4 h 17"/>
                <a:gd name="T24" fmla="*/ 9 w 20"/>
                <a:gd name="T25" fmla="*/ 0 h 17"/>
                <a:gd name="T26" fmla="*/ 13 w 20"/>
                <a:gd name="T27" fmla="*/ 3 h 17"/>
                <a:gd name="T28" fmla="*/ 8 w 20"/>
                <a:gd name="T29" fmla="*/ 11 h 17"/>
                <a:gd name="T30" fmla="*/ 6 w 20"/>
                <a:gd name="T31" fmla="*/ 9 h 17"/>
                <a:gd name="T32" fmla="*/ 6 w 20"/>
                <a:gd name="T33" fmla="*/ 13 h 17"/>
                <a:gd name="T34" fmla="*/ 13 w 20"/>
                <a:gd name="T35" fmla="*/ 11 h 17"/>
                <a:gd name="T36" fmla="*/ 16 w 20"/>
                <a:gd name="T37" fmla="*/ 5 h 17"/>
                <a:gd name="T38" fmla="*/ 14 w 20"/>
                <a:gd name="T39" fmla="*/ 4 h 17"/>
                <a:gd name="T40" fmla="*/ 16 w 20"/>
                <a:gd name="T41" fmla="*/ 0 h 17"/>
                <a:gd name="T42" fmla="*/ 20 w 20"/>
                <a:gd name="T43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7">
                  <a:moveTo>
                    <a:pt x="20" y="3"/>
                  </a:moveTo>
                  <a:cubicBezTo>
                    <a:pt x="20" y="6"/>
                    <a:pt x="19" y="8"/>
                    <a:pt x="18" y="10"/>
                  </a:cubicBezTo>
                  <a:cubicBezTo>
                    <a:pt x="17" y="12"/>
                    <a:pt x="16" y="13"/>
                    <a:pt x="15" y="14"/>
                  </a:cubicBezTo>
                  <a:cubicBezTo>
                    <a:pt x="13" y="15"/>
                    <a:pt x="11" y="16"/>
                    <a:pt x="9" y="16"/>
                  </a:cubicBezTo>
                  <a:cubicBezTo>
                    <a:pt x="8" y="16"/>
                    <a:pt x="6" y="17"/>
                    <a:pt x="3" y="1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7"/>
                    <a:pt x="8" y="6"/>
                    <a:pt x="9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7"/>
                    <a:pt x="10" y="9"/>
                    <a:pt x="8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9" y="13"/>
                    <a:pt x="12" y="12"/>
                    <a:pt x="13" y="11"/>
                  </a:cubicBezTo>
                  <a:cubicBezTo>
                    <a:pt x="15" y="10"/>
                    <a:pt x="16" y="8"/>
                    <a:pt x="16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2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24"/>
            <p:cNvSpPr>
              <a:spLocks/>
            </p:cNvSpPr>
            <p:nvPr userDrawn="1"/>
          </p:nvSpPr>
          <p:spPr bwMode="auto">
            <a:xfrm>
              <a:off x="6920" y="4038"/>
              <a:ext cx="3" cy="4"/>
            </a:xfrm>
            <a:custGeom>
              <a:avLst/>
              <a:gdLst>
                <a:gd name="T0" fmla="*/ 8 w 8"/>
                <a:gd name="T1" fmla="*/ 3 h 11"/>
                <a:gd name="T2" fmla="*/ 4 w 8"/>
                <a:gd name="T3" fmla="*/ 11 h 11"/>
                <a:gd name="T4" fmla="*/ 0 w 8"/>
                <a:gd name="T5" fmla="*/ 10 h 11"/>
                <a:gd name="T6" fmla="*/ 3 w 8"/>
                <a:gd name="T7" fmla="*/ 5 h 11"/>
                <a:gd name="T8" fmla="*/ 0 w 8"/>
                <a:gd name="T9" fmla="*/ 4 h 11"/>
                <a:gd name="T10" fmla="*/ 1 w 8"/>
                <a:gd name="T11" fmla="*/ 0 h 11"/>
                <a:gd name="T12" fmla="*/ 8 w 8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1">
                  <a:moveTo>
                    <a:pt x="8" y="3"/>
                  </a:moveTo>
                  <a:cubicBezTo>
                    <a:pt x="7" y="6"/>
                    <a:pt x="5" y="9"/>
                    <a:pt x="4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8"/>
                    <a:pt x="2" y="7"/>
                    <a:pt x="3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5"/>
            <p:cNvSpPr>
              <a:spLocks/>
            </p:cNvSpPr>
            <p:nvPr userDrawn="1"/>
          </p:nvSpPr>
          <p:spPr bwMode="auto">
            <a:xfrm>
              <a:off x="5863" y="4094"/>
              <a:ext cx="16" cy="7"/>
            </a:xfrm>
            <a:custGeom>
              <a:avLst/>
              <a:gdLst>
                <a:gd name="T0" fmla="*/ 15 w 16"/>
                <a:gd name="T1" fmla="*/ 7 h 7"/>
                <a:gd name="T2" fmla="*/ 0 w 16"/>
                <a:gd name="T3" fmla="*/ 7 h 7"/>
                <a:gd name="T4" fmla="*/ 1 w 16"/>
                <a:gd name="T5" fmla="*/ 0 h 7"/>
                <a:gd name="T6" fmla="*/ 16 w 16"/>
                <a:gd name="T7" fmla="*/ 0 h 7"/>
                <a:gd name="T8" fmla="*/ 15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5" y="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16" y="0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26"/>
            <p:cNvSpPr>
              <a:spLocks/>
            </p:cNvSpPr>
            <p:nvPr userDrawn="1"/>
          </p:nvSpPr>
          <p:spPr bwMode="auto">
            <a:xfrm>
              <a:off x="5093" y="4053"/>
              <a:ext cx="34" cy="66"/>
            </a:xfrm>
            <a:custGeom>
              <a:avLst/>
              <a:gdLst>
                <a:gd name="T0" fmla="*/ 46 w 90"/>
                <a:gd name="T1" fmla="*/ 174 h 174"/>
                <a:gd name="T2" fmla="*/ 24 w 90"/>
                <a:gd name="T3" fmla="*/ 174 h 174"/>
                <a:gd name="T4" fmla="*/ 58 w 90"/>
                <a:gd name="T5" fmla="*/ 99 h 174"/>
                <a:gd name="T6" fmla="*/ 48 w 90"/>
                <a:gd name="T7" fmla="*/ 61 h 174"/>
                <a:gd name="T8" fmla="*/ 0 w 90"/>
                <a:gd name="T9" fmla="*/ 61 h 174"/>
                <a:gd name="T10" fmla="*/ 0 w 90"/>
                <a:gd name="T11" fmla="*/ 0 h 174"/>
                <a:gd name="T12" fmla="*/ 21 w 90"/>
                <a:gd name="T13" fmla="*/ 0 h 174"/>
                <a:gd name="T14" fmla="*/ 21 w 90"/>
                <a:gd name="T15" fmla="*/ 42 h 174"/>
                <a:gd name="T16" fmla="*/ 52 w 90"/>
                <a:gd name="T17" fmla="*/ 42 h 174"/>
                <a:gd name="T18" fmla="*/ 78 w 90"/>
                <a:gd name="T19" fmla="*/ 99 h 174"/>
                <a:gd name="T20" fmla="*/ 46 w 90"/>
                <a:gd name="T2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174">
                  <a:moveTo>
                    <a:pt x="46" y="174"/>
                  </a:moveTo>
                  <a:cubicBezTo>
                    <a:pt x="24" y="174"/>
                    <a:pt x="24" y="174"/>
                    <a:pt x="24" y="174"/>
                  </a:cubicBezTo>
                  <a:cubicBezTo>
                    <a:pt x="34" y="150"/>
                    <a:pt x="50" y="122"/>
                    <a:pt x="58" y="99"/>
                  </a:cubicBezTo>
                  <a:cubicBezTo>
                    <a:pt x="65" y="77"/>
                    <a:pt x="66" y="61"/>
                    <a:pt x="48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82" y="42"/>
                    <a:pt x="90" y="71"/>
                    <a:pt x="78" y="99"/>
                  </a:cubicBezTo>
                  <a:cubicBezTo>
                    <a:pt x="78" y="99"/>
                    <a:pt x="59" y="145"/>
                    <a:pt x="46" y="174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27"/>
            <p:cNvSpPr>
              <a:spLocks/>
            </p:cNvSpPr>
            <p:nvPr userDrawn="1"/>
          </p:nvSpPr>
          <p:spPr bwMode="auto">
            <a:xfrm>
              <a:off x="5131" y="4069"/>
              <a:ext cx="41" cy="51"/>
            </a:xfrm>
            <a:custGeom>
              <a:avLst/>
              <a:gdLst>
                <a:gd name="T0" fmla="*/ 83 w 107"/>
                <a:gd name="T1" fmla="*/ 133 h 133"/>
                <a:gd name="T2" fmla="*/ 41 w 107"/>
                <a:gd name="T3" fmla="*/ 61 h 133"/>
                <a:gd name="T4" fmla="*/ 27 w 107"/>
                <a:gd name="T5" fmla="*/ 91 h 133"/>
                <a:gd name="T6" fmla="*/ 27 w 107"/>
                <a:gd name="T7" fmla="*/ 133 h 133"/>
                <a:gd name="T8" fmla="*/ 7 w 107"/>
                <a:gd name="T9" fmla="*/ 133 h 133"/>
                <a:gd name="T10" fmla="*/ 7 w 107"/>
                <a:gd name="T11" fmla="*/ 96 h 133"/>
                <a:gd name="T12" fmla="*/ 31 w 107"/>
                <a:gd name="T13" fmla="*/ 47 h 133"/>
                <a:gd name="T14" fmla="*/ 0 w 107"/>
                <a:gd name="T15" fmla="*/ 0 h 133"/>
                <a:gd name="T16" fmla="*/ 25 w 107"/>
                <a:gd name="T17" fmla="*/ 0 h 133"/>
                <a:gd name="T18" fmla="*/ 67 w 107"/>
                <a:gd name="T19" fmla="*/ 64 h 133"/>
                <a:gd name="T20" fmla="*/ 79 w 107"/>
                <a:gd name="T21" fmla="*/ 38 h 133"/>
                <a:gd name="T22" fmla="*/ 79 w 107"/>
                <a:gd name="T23" fmla="*/ 0 h 133"/>
                <a:gd name="T24" fmla="*/ 100 w 107"/>
                <a:gd name="T25" fmla="*/ 0 h 133"/>
                <a:gd name="T26" fmla="*/ 100 w 107"/>
                <a:gd name="T27" fmla="*/ 31 h 133"/>
                <a:gd name="T28" fmla="*/ 75 w 107"/>
                <a:gd name="T29" fmla="*/ 78 h 133"/>
                <a:gd name="T30" fmla="*/ 107 w 107"/>
                <a:gd name="T31" fmla="*/ 133 h 133"/>
                <a:gd name="T32" fmla="*/ 83 w 107"/>
                <a:gd name="T3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133">
                  <a:moveTo>
                    <a:pt x="83" y="133"/>
                  </a:moveTo>
                  <a:cubicBezTo>
                    <a:pt x="70" y="108"/>
                    <a:pt x="57" y="87"/>
                    <a:pt x="41" y="61"/>
                  </a:cubicBezTo>
                  <a:cubicBezTo>
                    <a:pt x="31" y="70"/>
                    <a:pt x="27" y="81"/>
                    <a:pt x="27" y="91"/>
                  </a:cubicBezTo>
                  <a:cubicBezTo>
                    <a:pt x="27" y="133"/>
                    <a:pt x="27" y="133"/>
                    <a:pt x="27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7" y="76"/>
                    <a:pt x="15" y="62"/>
                    <a:pt x="31" y="47"/>
                  </a:cubicBezTo>
                  <a:cubicBezTo>
                    <a:pt x="24" y="35"/>
                    <a:pt x="16" y="22"/>
                    <a:pt x="0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3" y="12"/>
                    <a:pt x="51" y="39"/>
                    <a:pt x="67" y="64"/>
                  </a:cubicBezTo>
                  <a:cubicBezTo>
                    <a:pt x="77" y="54"/>
                    <a:pt x="79" y="45"/>
                    <a:pt x="79" y="38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99" y="54"/>
                    <a:pt x="88" y="69"/>
                    <a:pt x="75" y="78"/>
                  </a:cubicBezTo>
                  <a:cubicBezTo>
                    <a:pt x="86" y="95"/>
                    <a:pt x="94" y="110"/>
                    <a:pt x="107" y="133"/>
                  </a:cubicBezTo>
                  <a:lnTo>
                    <a:pt x="83" y="133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28"/>
            <p:cNvSpPr>
              <a:spLocks/>
            </p:cNvSpPr>
            <p:nvPr userDrawn="1"/>
          </p:nvSpPr>
          <p:spPr bwMode="auto">
            <a:xfrm>
              <a:off x="5177" y="4068"/>
              <a:ext cx="30" cy="52"/>
            </a:xfrm>
            <a:custGeom>
              <a:avLst/>
              <a:gdLst>
                <a:gd name="T0" fmla="*/ 56 w 77"/>
                <a:gd name="T1" fmla="*/ 136 h 136"/>
                <a:gd name="T2" fmla="*/ 56 w 77"/>
                <a:gd name="T3" fmla="*/ 49 h 136"/>
                <a:gd name="T4" fmla="*/ 28 w 77"/>
                <a:gd name="T5" fmla="*/ 20 h 136"/>
                <a:gd name="T6" fmla="*/ 0 w 77"/>
                <a:gd name="T7" fmla="*/ 23 h 136"/>
                <a:gd name="T8" fmla="*/ 0 w 77"/>
                <a:gd name="T9" fmla="*/ 4 h 136"/>
                <a:gd name="T10" fmla="*/ 30 w 77"/>
                <a:gd name="T11" fmla="*/ 0 h 136"/>
                <a:gd name="T12" fmla="*/ 77 w 77"/>
                <a:gd name="T13" fmla="*/ 48 h 136"/>
                <a:gd name="T14" fmla="*/ 77 w 77"/>
                <a:gd name="T15" fmla="*/ 136 h 136"/>
                <a:gd name="T16" fmla="*/ 56 w 77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36">
                  <a:moveTo>
                    <a:pt x="56" y="136"/>
                  </a:moveTo>
                  <a:cubicBezTo>
                    <a:pt x="56" y="49"/>
                    <a:pt x="56" y="49"/>
                    <a:pt x="56" y="49"/>
                  </a:cubicBezTo>
                  <a:cubicBezTo>
                    <a:pt x="56" y="30"/>
                    <a:pt x="41" y="20"/>
                    <a:pt x="28" y="20"/>
                  </a:cubicBezTo>
                  <a:cubicBezTo>
                    <a:pt x="19" y="20"/>
                    <a:pt x="13" y="20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1"/>
                    <a:pt x="18" y="0"/>
                    <a:pt x="30" y="0"/>
                  </a:cubicBezTo>
                  <a:cubicBezTo>
                    <a:pt x="54" y="0"/>
                    <a:pt x="77" y="19"/>
                    <a:pt x="77" y="48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68" y="136"/>
                    <a:pt x="65" y="136"/>
                    <a:pt x="56" y="136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29"/>
            <p:cNvSpPr>
              <a:spLocks/>
            </p:cNvSpPr>
            <p:nvPr userDrawn="1"/>
          </p:nvSpPr>
          <p:spPr bwMode="auto">
            <a:xfrm>
              <a:off x="5216" y="4069"/>
              <a:ext cx="51" cy="52"/>
            </a:xfrm>
            <a:custGeom>
              <a:avLst/>
              <a:gdLst>
                <a:gd name="T0" fmla="*/ 125 w 134"/>
                <a:gd name="T1" fmla="*/ 85 h 137"/>
                <a:gd name="T2" fmla="*/ 66 w 134"/>
                <a:gd name="T3" fmla="*/ 137 h 137"/>
                <a:gd name="T4" fmla="*/ 9 w 134"/>
                <a:gd name="T5" fmla="*/ 84 h 137"/>
                <a:gd name="T6" fmla="*/ 0 w 134"/>
                <a:gd name="T7" fmla="*/ 0 h 137"/>
                <a:gd name="T8" fmla="*/ 22 w 134"/>
                <a:gd name="T9" fmla="*/ 0 h 137"/>
                <a:gd name="T10" fmla="*/ 29 w 134"/>
                <a:gd name="T11" fmla="*/ 71 h 137"/>
                <a:gd name="T12" fmla="*/ 54 w 134"/>
                <a:gd name="T13" fmla="*/ 39 h 137"/>
                <a:gd name="T14" fmla="*/ 57 w 134"/>
                <a:gd name="T15" fmla="*/ 0 h 137"/>
                <a:gd name="T16" fmla="*/ 79 w 134"/>
                <a:gd name="T17" fmla="*/ 0 h 137"/>
                <a:gd name="T18" fmla="*/ 73 w 134"/>
                <a:gd name="T19" fmla="*/ 49 h 137"/>
                <a:gd name="T20" fmla="*/ 30 w 134"/>
                <a:gd name="T21" fmla="*/ 86 h 137"/>
                <a:gd name="T22" fmla="*/ 66 w 134"/>
                <a:gd name="T23" fmla="*/ 119 h 137"/>
                <a:gd name="T24" fmla="*/ 106 w 134"/>
                <a:gd name="T25" fmla="*/ 74 h 137"/>
                <a:gd name="T26" fmla="*/ 112 w 134"/>
                <a:gd name="T27" fmla="*/ 0 h 137"/>
                <a:gd name="T28" fmla="*/ 134 w 134"/>
                <a:gd name="T29" fmla="*/ 0 h 137"/>
                <a:gd name="T30" fmla="*/ 125 w 134"/>
                <a:gd name="T31" fmla="*/ 8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4" h="137">
                  <a:moveTo>
                    <a:pt x="125" y="85"/>
                  </a:moveTo>
                  <a:cubicBezTo>
                    <a:pt x="121" y="117"/>
                    <a:pt x="92" y="137"/>
                    <a:pt x="66" y="137"/>
                  </a:cubicBezTo>
                  <a:cubicBezTo>
                    <a:pt x="35" y="137"/>
                    <a:pt x="13" y="120"/>
                    <a:pt x="9" y="84"/>
                  </a:cubicBezTo>
                  <a:cubicBezTo>
                    <a:pt x="9" y="84"/>
                    <a:pt x="1" y="11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24"/>
                    <a:pt x="27" y="57"/>
                    <a:pt x="29" y="71"/>
                  </a:cubicBezTo>
                  <a:cubicBezTo>
                    <a:pt x="46" y="65"/>
                    <a:pt x="53" y="52"/>
                    <a:pt x="54" y="39"/>
                  </a:cubicBezTo>
                  <a:cubicBezTo>
                    <a:pt x="54" y="39"/>
                    <a:pt x="55" y="19"/>
                    <a:pt x="5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1" y="69"/>
                    <a:pt x="52" y="83"/>
                    <a:pt x="30" y="86"/>
                  </a:cubicBezTo>
                  <a:cubicBezTo>
                    <a:pt x="38" y="113"/>
                    <a:pt x="54" y="119"/>
                    <a:pt x="66" y="119"/>
                  </a:cubicBezTo>
                  <a:cubicBezTo>
                    <a:pt x="88" y="119"/>
                    <a:pt x="103" y="99"/>
                    <a:pt x="106" y="74"/>
                  </a:cubicBezTo>
                  <a:cubicBezTo>
                    <a:pt x="106" y="74"/>
                    <a:pt x="110" y="28"/>
                    <a:pt x="112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0" y="38"/>
                    <a:pt x="125" y="85"/>
                    <a:pt x="125" y="85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0"/>
            <p:cNvSpPr>
              <a:spLocks/>
            </p:cNvSpPr>
            <p:nvPr userDrawn="1"/>
          </p:nvSpPr>
          <p:spPr bwMode="auto">
            <a:xfrm>
              <a:off x="5277" y="4069"/>
              <a:ext cx="8" cy="30"/>
            </a:xfrm>
            <a:custGeom>
              <a:avLst/>
              <a:gdLst>
                <a:gd name="T0" fmla="*/ 0 w 8"/>
                <a:gd name="T1" fmla="*/ 30 h 30"/>
                <a:gd name="T2" fmla="*/ 0 w 8"/>
                <a:gd name="T3" fmla="*/ 0 h 30"/>
                <a:gd name="T4" fmla="*/ 8 w 8"/>
                <a:gd name="T5" fmla="*/ 0 h 30"/>
                <a:gd name="T6" fmla="*/ 8 w 8"/>
                <a:gd name="T7" fmla="*/ 27 h 30"/>
                <a:gd name="T8" fmla="*/ 0 w 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0" y="3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31"/>
            <p:cNvSpPr>
              <a:spLocks/>
            </p:cNvSpPr>
            <p:nvPr userDrawn="1"/>
          </p:nvSpPr>
          <p:spPr bwMode="auto">
            <a:xfrm>
              <a:off x="5293" y="4068"/>
              <a:ext cx="37" cy="52"/>
            </a:xfrm>
            <a:custGeom>
              <a:avLst/>
              <a:gdLst>
                <a:gd name="T0" fmla="*/ 0 w 96"/>
                <a:gd name="T1" fmla="*/ 136 h 136"/>
                <a:gd name="T2" fmla="*/ 0 w 96"/>
                <a:gd name="T3" fmla="*/ 116 h 136"/>
                <a:gd name="T4" fmla="*/ 61 w 96"/>
                <a:gd name="T5" fmla="*/ 116 h 136"/>
                <a:gd name="T6" fmla="*/ 61 w 96"/>
                <a:gd name="T7" fmla="*/ 50 h 136"/>
                <a:gd name="T8" fmla="*/ 32 w 96"/>
                <a:gd name="T9" fmla="*/ 19 h 136"/>
                <a:gd name="T10" fmla="*/ 2 w 96"/>
                <a:gd name="T11" fmla="*/ 25 h 136"/>
                <a:gd name="T12" fmla="*/ 2 w 96"/>
                <a:gd name="T13" fmla="*/ 4 h 136"/>
                <a:gd name="T14" fmla="*/ 31 w 96"/>
                <a:gd name="T15" fmla="*/ 0 h 136"/>
                <a:gd name="T16" fmla="*/ 82 w 96"/>
                <a:gd name="T17" fmla="*/ 51 h 136"/>
                <a:gd name="T18" fmla="*/ 82 w 96"/>
                <a:gd name="T19" fmla="*/ 116 h 136"/>
                <a:gd name="T20" fmla="*/ 96 w 96"/>
                <a:gd name="T21" fmla="*/ 116 h 136"/>
                <a:gd name="T22" fmla="*/ 96 w 96"/>
                <a:gd name="T23" fmla="*/ 136 h 136"/>
                <a:gd name="T24" fmla="*/ 0 w 9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0" y="136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1" y="30"/>
                    <a:pt x="47" y="20"/>
                    <a:pt x="32" y="19"/>
                  </a:cubicBezTo>
                  <a:cubicBezTo>
                    <a:pt x="23" y="19"/>
                    <a:pt x="16" y="20"/>
                    <a:pt x="2" y="2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4" y="1"/>
                    <a:pt x="24" y="0"/>
                    <a:pt x="31" y="0"/>
                  </a:cubicBezTo>
                  <a:cubicBezTo>
                    <a:pt x="59" y="0"/>
                    <a:pt x="82" y="17"/>
                    <a:pt x="82" y="51"/>
                  </a:cubicBezTo>
                  <a:cubicBezTo>
                    <a:pt x="82" y="116"/>
                    <a:pt x="82" y="116"/>
                    <a:pt x="82" y="116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36"/>
                    <a:pt x="96" y="136"/>
                    <a:pt x="96" y="136"/>
                  </a:cubicBezTo>
                  <a:lnTo>
                    <a:pt x="0" y="136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32"/>
            <p:cNvSpPr>
              <a:spLocks/>
            </p:cNvSpPr>
            <p:nvPr userDrawn="1"/>
          </p:nvSpPr>
          <p:spPr bwMode="auto">
            <a:xfrm>
              <a:off x="5359" y="4068"/>
              <a:ext cx="38" cy="52"/>
            </a:xfrm>
            <a:custGeom>
              <a:avLst/>
              <a:gdLst>
                <a:gd name="T0" fmla="*/ 77 w 98"/>
                <a:gd name="T1" fmla="*/ 136 h 136"/>
                <a:gd name="T2" fmla="*/ 77 w 98"/>
                <a:gd name="T3" fmla="*/ 54 h 136"/>
                <a:gd name="T4" fmla="*/ 41 w 98"/>
                <a:gd name="T5" fmla="*/ 19 h 136"/>
                <a:gd name="T6" fmla="*/ 0 w 98"/>
                <a:gd name="T7" fmla="*/ 26 h 136"/>
                <a:gd name="T8" fmla="*/ 0 w 98"/>
                <a:gd name="T9" fmla="*/ 4 h 136"/>
                <a:gd name="T10" fmla="*/ 42 w 98"/>
                <a:gd name="T11" fmla="*/ 0 h 136"/>
                <a:gd name="T12" fmla="*/ 98 w 98"/>
                <a:gd name="T13" fmla="*/ 53 h 136"/>
                <a:gd name="T14" fmla="*/ 98 w 98"/>
                <a:gd name="T15" fmla="*/ 136 h 136"/>
                <a:gd name="T16" fmla="*/ 77 w 98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36">
                  <a:moveTo>
                    <a:pt x="77" y="136"/>
                  </a:moveTo>
                  <a:cubicBezTo>
                    <a:pt x="77" y="54"/>
                    <a:pt x="77" y="54"/>
                    <a:pt x="77" y="54"/>
                  </a:cubicBezTo>
                  <a:cubicBezTo>
                    <a:pt x="77" y="33"/>
                    <a:pt x="69" y="19"/>
                    <a:pt x="41" y="19"/>
                  </a:cubicBezTo>
                  <a:cubicBezTo>
                    <a:pt x="27" y="19"/>
                    <a:pt x="14" y="22"/>
                    <a:pt x="0" y="2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" y="1"/>
                    <a:pt x="28" y="0"/>
                    <a:pt x="42" y="0"/>
                  </a:cubicBezTo>
                  <a:cubicBezTo>
                    <a:pt x="72" y="0"/>
                    <a:pt x="98" y="13"/>
                    <a:pt x="98" y="53"/>
                  </a:cubicBezTo>
                  <a:cubicBezTo>
                    <a:pt x="98" y="136"/>
                    <a:pt x="98" y="136"/>
                    <a:pt x="98" y="136"/>
                  </a:cubicBezTo>
                  <a:lnTo>
                    <a:pt x="77" y="136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3"/>
            <p:cNvSpPr>
              <a:spLocks/>
            </p:cNvSpPr>
            <p:nvPr userDrawn="1"/>
          </p:nvSpPr>
          <p:spPr bwMode="auto">
            <a:xfrm>
              <a:off x="5361" y="4088"/>
              <a:ext cx="8" cy="32"/>
            </a:xfrm>
            <a:custGeom>
              <a:avLst/>
              <a:gdLst>
                <a:gd name="T0" fmla="*/ 0 w 8"/>
                <a:gd name="T1" fmla="*/ 32 h 32"/>
                <a:gd name="T2" fmla="*/ 0 w 8"/>
                <a:gd name="T3" fmla="*/ 2 h 32"/>
                <a:gd name="T4" fmla="*/ 8 w 8"/>
                <a:gd name="T5" fmla="*/ 0 h 32"/>
                <a:gd name="T6" fmla="*/ 8 w 8"/>
                <a:gd name="T7" fmla="*/ 32 h 32"/>
                <a:gd name="T8" fmla="*/ 0 w 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3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4"/>
            <p:cNvSpPr>
              <a:spLocks/>
            </p:cNvSpPr>
            <p:nvPr userDrawn="1"/>
          </p:nvSpPr>
          <p:spPr bwMode="auto">
            <a:xfrm>
              <a:off x="5405" y="4053"/>
              <a:ext cx="34" cy="66"/>
            </a:xfrm>
            <a:custGeom>
              <a:avLst/>
              <a:gdLst>
                <a:gd name="T0" fmla="*/ 47 w 90"/>
                <a:gd name="T1" fmla="*/ 174 h 174"/>
                <a:gd name="T2" fmla="*/ 24 w 90"/>
                <a:gd name="T3" fmla="*/ 174 h 174"/>
                <a:gd name="T4" fmla="*/ 58 w 90"/>
                <a:gd name="T5" fmla="*/ 99 h 174"/>
                <a:gd name="T6" fmla="*/ 48 w 90"/>
                <a:gd name="T7" fmla="*/ 61 h 174"/>
                <a:gd name="T8" fmla="*/ 0 w 90"/>
                <a:gd name="T9" fmla="*/ 61 h 174"/>
                <a:gd name="T10" fmla="*/ 0 w 90"/>
                <a:gd name="T11" fmla="*/ 0 h 174"/>
                <a:gd name="T12" fmla="*/ 21 w 90"/>
                <a:gd name="T13" fmla="*/ 0 h 174"/>
                <a:gd name="T14" fmla="*/ 21 w 90"/>
                <a:gd name="T15" fmla="*/ 42 h 174"/>
                <a:gd name="T16" fmla="*/ 52 w 90"/>
                <a:gd name="T17" fmla="*/ 42 h 174"/>
                <a:gd name="T18" fmla="*/ 79 w 90"/>
                <a:gd name="T19" fmla="*/ 99 h 174"/>
                <a:gd name="T20" fmla="*/ 47 w 90"/>
                <a:gd name="T2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174">
                  <a:moveTo>
                    <a:pt x="47" y="174"/>
                  </a:moveTo>
                  <a:cubicBezTo>
                    <a:pt x="24" y="174"/>
                    <a:pt x="24" y="174"/>
                    <a:pt x="24" y="174"/>
                  </a:cubicBezTo>
                  <a:cubicBezTo>
                    <a:pt x="35" y="150"/>
                    <a:pt x="50" y="122"/>
                    <a:pt x="58" y="99"/>
                  </a:cubicBezTo>
                  <a:cubicBezTo>
                    <a:pt x="66" y="77"/>
                    <a:pt x="66" y="61"/>
                    <a:pt x="48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82" y="42"/>
                    <a:pt x="90" y="71"/>
                    <a:pt x="79" y="99"/>
                  </a:cubicBezTo>
                  <a:cubicBezTo>
                    <a:pt x="79" y="99"/>
                    <a:pt x="59" y="145"/>
                    <a:pt x="47" y="174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5"/>
            <p:cNvSpPr>
              <a:spLocks/>
            </p:cNvSpPr>
            <p:nvPr userDrawn="1"/>
          </p:nvSpPr>
          <p:spPr bwMode="auto">
            <a:xfrm>
              <a:off x="5445" y="4069"/>
              <a:ext cx="8" cy="30"/>
            </a:xfrm>
            <a:custGeom>
              <a:avLst/>
              <a:gdLst>
                <a:gd name="T0" fmla="*/ 0 w 8"/>
                <a:gd name="T1" fmla="*/ 30 h 30"/>
                <a:gd name="T2" fmla="*/ 0 w 8"/>
                <a:gd name="T3" fmla="*/ 0 h 30"/>
                <a:gd name="T4" fmla="*/ 8 w 8"/>
                <a:gd name="T5" fmla="*/ 0 h 30"/>
                <a:gd name="T6" fmla="*/ 8 w 8"/>
                <a:gd name="T7" fmla="*/ 27 h 30"/>
                <a:gd name="T8" fmla="*/ 0 w 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0" y="3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6"/>
            <p:cNvSpPr>
              <a:spLocks/>
            </p:cNvSpPr>
            <p:nvPr userDrawn="1"/>
          </p:nvSpPr>
          <p:spPr bwMode="auto">
            <a:xfrm>
              <a:off x="5462" y="4068"/>
              <a:ext cx="36" cy="52"/>
            </a:xfrm>
            <a:custGeom>
              <a:avLst/>
              <a:gdLst>
                <a:gd name="T0" fmla="*/ 0 w 96"/>
                <a:gd name="T1" fmla="*/ 136 h 136"/>
                <a:gd name="T2" fmla="*/ 0 w 96"/>
                <a:gd name="T3" fmla="*/ 116 h 136"/>
                <a:gd name="T4" fmla="*/ 61 w 96"/>
                <a:gd name="T5" fmla="*/ 116 h 136"/>
                <a:gd name="T6" fmla="*/ 61 w 96"/>
                <a:gd name="T7" fmla="*/ 50 h 136"/>
                <a:gd name="T8" fmla="*/ 31 w 96"/>
                <a:gd name="T9" fmla="*/ 19 h 136"/>
                <a:gd name="T10" fmla="*/ 2 w 96"/>
                <a:gd name="T11" fmla="*/ 25 h 136"/>
                <a:gd name="T12" fmla="*/ 2 w 96"/>
                <a:gd name="T13" fmla="*/ 4 h 136"/>
                <a:gd name="T14" fmla="*/ 31 w 96"/>
                <a:gd name="T15" fmla="*/ 0 h 136"/>
                <a:gd name="T16" fmla="*/ 82 w 96"/>
                <a:gd name="T17" fmla="*/ 51 h 136"/>
                <a:gd name="T18" fmla="*/ 82 w 96"/>
                <a:gd name="T19" fmla="*/ 116 h 136"/>
                <a:gd name="T20" fmla="*/ 96 w 96"/>
                <a:gd name="T21" fmla="*/ 116 h 136"/>
                <a:gd name="T22" fmla="*/ 96 w 96"/>
                <a:gd name="T23" fmla="*/ 136 h 136"/>
                <a:gd name="T24" fmla="*/ 0 w 9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36">
                  <a:moveTo>
                    <a:pt x="0" y="136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1" y="30"/>
                    <a:pt x="47" y="20"/>
                    <a:pt x="31" y="19"/>
                  </a:cubicBezTo>
                  <a:cubicBezTo>
                    <a:pt x="23" y="19"/>
                    <a:pt x="16" y="20"/>
                    <a:pt x="2" y="2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4" y="1"/>
                    <a:pt x="24" y="0"/>
                    <a:pt x="31" y="0"/>
                  </a:cubicBezTo>
                  <a:cubicBezTo>
                    <a:pt x="58" y="0"/>
                    <a:pt x="82" y="17"/>
                    <a:pt x="82" y="51"/>
                  </a:cubicBezTo>
                  <a:cubicBezTo>
                    <a:pt x="82" y="116"/>
                    <a:pt x="82" y="116"/>
                    <a:pt x="82" y="116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36"/>
                    <a:pt x="96" y="136"/>
                    <a:pt x="96" y="136"/>
                  </a:cubicBezTo>
                  <a:lnTo>
                    <a:pt x="0" y="136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37"/>
            <p:cNvSpPr>
              <a:spLocks noChangeArrowheads="1"/>
            </p:cNvSpPr>
            <p:nvPr userDrawn="1"/>
          </p:nvSpPr>
          <p:spPr bwMode="auto">
            <a:xfrm>
              <a:off x="5506" y="4069"/>
              <a:ext cx="8" cy="51"/>
            </a:xfrm>
            <a:prstGeom prst="rect">
              <a:avLst/>
            </a:pr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8"/>
            <p:cNvSpPr>
              <a:spLocks/>
            </p:cNvSpPr>
            <p:nvPr userDrawn="1"/>
          </p:nvSpPr>
          <p:spPr bwMode="auto">
            <a:xfrm>
              <a:off x="5524" y="4068"/>
              <a:ext cx="45" cy="53"/>
            </a:xfrm>
            <a:custGeom>
              <a:avLst/>
              <a:gdLst>
                <a:gd name="T0" fmla="*/ 70 w 119"/>
                <a:gd name="T1" fmla="*/ 139 h 139"/>
                <a:gd name="T2" fmla="*/ 52 w 119"/>
                <a:gd name="T3" fmla="*/ 135 h 139"/>
                <a:gd name="T4" fmla="*/ 52 w 119"/>
                <a:gd name="T5" fmla="*/ 117 h 139"/>
                <a:gd name="T6" fmla="*/ 69 w 119"/>
                <a:gd name="T7" fmla="*/ 120 h 139"/>
                <a:gd name="T8" fmla="*/ 97 w 119"/>
                <a:gd name="T9" fmla="*/ 65 h 139"/>
                <a:gd name="T10" fmla="*/ 69 w 119"/>
                <a:gd name="T11" fmla="*/ 19 h 139"/>
                <a:gd name="T12" fmla="*/ 32 w 119"/>
                <a:gd name="T13" fmla="*/ 85 h 139"/>
                <a:gd name="T14" fmla="*/ 26 w 119"/>
                <a:gd name="T15" fmla="*/ 136 h 139"/>
                <a:gd name="T16" fmla="*/ 4 w 119"/>
                <a:gd name="T17" fmla="*/ 136 h 139"/>
                <a:gd name="T18" fmla="*/ 11 w 119"/>
                <a:gd name="T19" fmla="*/ 83 h 139"/>
                <a:gd name="T20" fmla="*/ 13 w 119"/>
                <a:gd name="T21" fmla="*/ 61 h 139"/>
                <a:gd name="T22" fmla="*/ 8 w 119"/>
                <a:gd name="T23" fmla="*/ 32 h 139"/>
                <a:gd name="T24" fmla="*/ 0 w 119"/>
                <a:gd name="T25" fmla="*/ 3 h 139"/>
                <a:gd name="T26" fmla="*/ 23 w 119"/>
                <a:gd name="T27" fmla="*/ 3 h 139"/>
                <a:gd name="T28" fmla="*/ 31 w 119"/>
                <a:gd name="T29" fmla="*/ 44 h 139"/>
                <a:gd name="T30" fmla="*/ 71 w 119"/>
                <a:gd name="T31" fmla="*/ 0 h 139"/>
                <a:gd name="T32" fmla="*/ 119 w 119"/>
                <a:gd name="T33" fmla="*/ 64 h 139"/>
                <a:gd name="T34" fmla="*/ 70 w 119"/>
                <a:gd name="T3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" h="139">
                  <a:moveTo>
                    <a:pt x="70" y="139"/>
                  </a:moveTo>
                  <a:cubicBezTo>
                    <a:pt x="65" y="139"/>
                    <a:pt x="59" y="138"/>
                    <a:pt x="52" y="135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62" y="120"/>
                    <a:pt x="66" y="120"/>
                    <a:pt x="69" y="120"/>
                  </a:cubicBezTo>
                  <a:cubicBezTo>
                    <a:pt x="95" y="120"/>
                    <a:pt x="97" y="87"/>
                    <a:pt x="97" y="65"/>
                  </a:cubicBezTo>
                  <a:cubicBezTo>
                    <a:pt x="97" y="50"/>
                    <a:pt x="89" y="19"/>
                    <a:pt x="69" y="19"/>
                  </a:cubicBezTo>
                  <a:cubicBezTo>
                    <a:pt x="44" y="19"/>
                    <a:pt x="34" y="65"/>
                    <a:pt x="32" y="85"/>
                  </a:cubicBezTo>
                  <a:cubicBezTo>
                    <a:pt x="32" y="86"/>
                    <a:pt x="29" y="115"/>
                    <a:pt x="26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9" y="104"/>
                    <a:pt x="11" y="83"/>
                    <a:pt x="11" y="83"/>
                  </a:cubicBezTo>
                  <a:cubicBezTo>
                    <a:pt x="12" y="75"/>
                    <a:pt x="13" y="69"/>
                    <a:pt x="13" y="61"/>
                  </a:cubicBezTo>
                  <a:cubicBezTo>
                    <a:pt x="13" y="54"/>
                    <a:pt x="11" y="43"/>
                    <a:pt x="8" y="32"/>
                  </a:cubicBezTo>
                  <a:cubicBezTo>
                    <a:pt x="5" y="21"/>
                    <a:pt x="2" y="10"/>
                    <a:pt x="0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6" y="14"/>
                    <a:pt x="28" y="24"/>
                    <a:pt x="31" y="44"/>
                  </a:cubicBezTo>
                  <a:cubicBezTo>
                    <a:pt x="41" y="12"/>
                    <a:pt x="52" y="0"/>
                    <a:pt x="71" y="0"/>
                  </a:cubicBezTo>
                  <a:cubicBezTo>
                    <a:pt x="101" y="0"/>
                    <a:pt x="119" y="32"/>
                    <a:pt x="119" y="64"/>
                  </a:cubicBezTo>
                  <a:cubicBezTo>
                    <a:pt x="119" y="105"/>
                    <a:pt x="103" y="139"/>
                    <a:pt x="70" y="139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9"/>
            <p:cNvSpPr>
              <a:spLocks/>
            </p:cNvSpPr>
            <p:nvPr userDrawn="1"/>
          </p:nvSpPr>
          <p:spPr bwMode="auto">
            <a:xfrm>
              <a:off x="5578" y="4068"/>
              <a:ext cx="38" cy="52"/>
            </a:xfrm>
            <a:custGeom>
              <a:avLst/>
              <a:gdLst>
                <a:gd name="T0" fmla="*/ 78 w 99"/>
                <a:gd name="T1" fmla="*/ 136 h 136"/>
                <a:gd name="T2" fmla="*/ 78 w 99"/>
                <a:gd name="T3" fmla="*/ 54 h 136"/>
                <a:gd name="T4" fmla="*/ 42 w 99"/>
                <a:gd name="T5" fmla="*/ 19 h 136"/>
                <a:gd name="T6" fmla="*/ 0 w 99"/>
                <a:gd name="T7" fmla="*/ 26 h 136"/>
                <a:gd name="T8" fmla="*/ 0 w 99"/>
                <a:gd name="T9" fmla="*/ 4 h 136"/>
                <a:gd name="T10" fmla="*/ 42 w 99"/>
                <a:gd name="T11" fmla="*/ 0 h 136"/>
                <a:gd name="T12" fmla="*/ 99 w 99"/>
                <a:gd name="T13" fmla="*/ 53 h 136"/>
                <a:gd name="T14" fmla="*/ 99 w 99"/>
                <a:gd name="T15" fmla="*/ 136 h 136"/>
                <a:gd name="T16" fmla="*/ 78 w 99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136">
                  <a:moveTo>
                    <a:pt x="78" y="136"/>
                  </a:moveTo>
                  <a:cubicBezTo>
                    <a:pt x="78" y="54"/>
                    <a:pt x="78" y="54"/>
                    <a:pt x="78" y="54"/>
                  </a:cubicBezTo>
                  <a:cubicBezTo>
                    <a:pt x="78" y="33"/>
                    <a:pt x="70" y="19"/>
                    <a:pt x="42" y="19"/>
                  </a:cubicBezTo>
                  <a:cubicBezTo>
                    <a:pt x="27" y="19"/>
                    <a:pt x="15" y="22"/>
                    <a:pt x="0" y="2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" y="1"/>
                    <a:pt x="29" y="0"/>
                    <a:pt x="42" y="0"/>
                  </a:cubicBezTo>
                  <a:cubicBezTo>
                    <a:pt x="73" y="0"/>
                    <a:pt x="99" y="13"/>
                    <a:pt x="99" y="53"/>
                  </a:cubicBezTo>
                  <a:cubicBezTo>
                    <a:pt x="99" y="136"/>
                    <a:pt x="99" y="136"/>
                    <a:pt x="99" y="136"/>
                  </a:cubicBezTo>
                  <a:lnTo>
                    <a:pt x="78" y="136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0"/>
            <p:cNvSpPr>
              <a:spLocks/>
            </p:cNvSpPr>
            <p:nvPr userDrawn="1"/>
          </p:nvSpPr>
          <p:spPr bwMode="auto">
            <a:xfrm>
              <a:off x="5580" y="4088"/>
              <a:ext cx="8" cy="32"/>
            </a:xfrm>
            <a:custGeom>
              <a:avLst/>
              <a:gdLst>
                <a:gd name="T0" fmla="*/ 0 w 8"/>
                <a:gd name="T1" fmla="*/ 32 h 32"/>
                <a:gd name="T2" fmla="*/ 0 w 8"/>
                <a:gd name="T3" fmla="*/ 2 h 32"/>
                <a:gd name="T4" fmla="*/ 8 w 8"/>
                <a:gd name="T5" fmla="*/ 0 h 32"/>
                <a:gd name="T6" fmla="*/ 8 w 8"/>
                <a:gd name="T7" fmla="*/ 32 h 32"/>
                <a:gd name="T8" fmla="*/ 0 w 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3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41"/>
            <p:cNvSpPr>
              <a:spLocks/>
            </p:cNvSpPr>
            <p:nvPr userDrawn="1"/>
          </p:nvSpPr>
          <p:spPr bwMode="auto">
            <a:xfrm>
              <a:off x="5884" y="4069"/>
              <a:ext cx="46" cy="52"/>
            </a:xfrm>
            <a:custGeom>
              <a:avLst/>
              <a:gdLst>
                <a:gd name="T0" fmla="*/ 100 w 121"/>
                <a:gd name="T1" fmla="*/ 133 h 135"/>
                <a:gd name="T2" fmla="*/ 100 w 121"/>
                <a:gd name="T3" fmla="*/ 50 h 135"/>
                <a:gd name="T4" fmla="*/ 72 w 121"/>
                <a:gd name="T5" fmla="*/ 19 h 135"/>
                <a:gd name="T6" fmla="*/ 47 w 121"/>
                <a:gd name="T7" fmla="*/ 19 h 135"/>
                <a:gd name="T8" fmla="*/ 47 w 121"/>
                <a:gd name="T9" fmla="*/ 106 h 135"/>
                <a:gd name="T10" fmla="*/ 18 w 121"/>
                <a:gd name="T11" fmla="*/ 135 h 135"/>
                <a:gd name="T12" fmla="*/ 0 w 121"/>
                <a:gd name="T13" fmla="*/ 131 h 135"/>
                <a:gd name="T14" fmla="*/ 0 w 121"/>
                <a:gd name="T15" fmla="*/ 113 h 135"/>
                <a:gd name="T16" fmla="*/ 11 w 121"/>
                <a:gd name="T17" fmla="*/ 115 h 135"/>
                <a:gd name="T18" fmla="*/ 25 w 121"/>
                <a:gd name="T19" fmla="*/ 102 h 135"/>
                <a:gd name="T20" fmla="*/ 25 w 121"/>
                <a:gd name="T21" fmla="*/ 19 h 135"/>
                <a:gd name="T22" fmla="*/ 3 w 121"/>
                <a:gd name="T23" fmla="*/ 19 h 135"/>
                <a:gd name="T24" fmla="*/ 3 w 121"/>
                <a:gd name="T25" fmla="*/ 0 h 135"/>
                <a:gd name="T26" fmla="*/ 77 w 121"/>
                <a:gd name="T27" fmla="*/ 0 h 135"/>
                <a:gd name="T28" fmla="*/ 121 w 121"/>
                <a:gd name="T29" fmla="*/ 48 h 135"/>
                <a:gd name="T30" fmla="*/ 121 w 121"/>
                <a:gd name="T31" fmla="*/ 133 h 135"/>
                <a:gd name="T32" fmla="*/ 100 w 121"/>
                <a:gd name="T33" fmla="*/ 1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1" h="135">
                  <a:moveTo>
                    <a:pt x="100" y="133"/>
                  </a:moveTo>
                  <a:cubicBezTo>
                    <a:pt x="100" y="50"/>
                    <a:pt x="100" y="50"/>
                    <a:pt x="100" y="50"/>
                  </a:cubicBezTo>
                  <a:cubicBezTo>
                    <a:pt x="100" y="30"/>
                    <a:pt x="89" y="19"/>
                    <a:pt x="72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7" y="127"/>
                    <a:pt x="32" y="135"/>
                    <a:pt x="18" y="135"/>
                  </a:cubicBezTo>
                  <a:cubicBezTo>
                    <a:pt x="14" y="135"/>
                    <a:pt x="9" y="134"/>
                    <a:pt x="0" y="13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9" y="115"/>
                    <a:pt x="10" y="115"/>
                    <a:pt x="11" y="115"/>
                  </a:cubicBezTo>
                  <a:cubicBezTo>
                    <a:pt x="21" y="115"/>
                    <a:pt x="25" y="113"/>
                    <a:pt x="25" y="102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01" y="0"/>
                    <a:pt x="121" y="21"/>
                    <a:pt x="121" y="48"/>
                  </a:cubicBezTo>
                  <a:cubicBezTo>
                    <a:pt x="121" y="133"/>
                    <a:pt x="121" y="133"/>
                    <a:pt x="121" y="133"/>
                  </a:cubicBezTo>
                  <a:lnTo>
                    <a:pt x="100" y="133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2"/>
            <p:cNvSpPr>
              <a:spLocks/>
            </p:cNvSpPr>
            <p:nvPr userDrawn="1"/>
          </p:nvSpPr>
          <p:spPr bwMode="auto">
            <a:xfrm>
              <a:off x="5942" y="4069"/>
              <a:ext cx="8" cy="30"/>
            </a:xfrm>
            <a:custGeom>
              <a:avLst/>
              <a:gdLst>
                <a:gd name="T0" fmla="*/ 0 w 8"/>
                <a:gd name="T1" fmla="*/ 30 h 30"/>
                <a:gd name="T2" fmla="*/ 0 w 8"/>
                <a:gd name="T3" fmla="*/ 0 h 30"/>
                <a:gd name="T4" fmla="*/ 8 w 8"/>
                <a:gd name="T5" fmla="*/ 0 h 30"/>
                <a:gd name="T6" fmla="*/ 8 w 8"/>
                <a:gd name="T7" fmla="*/ 27 h 30"/>
                <a:gd name="T8" fmla="*/ 0 w 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0" y="3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43"/>
            <p:cNvSpPr>
              <a:spLocks/>
            </p:cNvSpPr>
            <p:nvPr userDrawn="1"/>
          </p:nvSpPr>
          <p:spPr bwMode="auto">
            <a:xfrm>
              <a:off x="5958" y="4068"/>
              <a:ext cx="24" cy="54"/>
            </a:xfrm>
            <a:custGeom>
              <a:avLst/>
              <a:gdLst>
                <a:gd name="T0" fmla="*/ 43 w 63"/>
                <a:gd name="T1" fmla="*/ 136 h 142"/>
                <a:gd name="T2" fmla="*/ 38 w 63"/>
                <a:gd name="T3" fmla="*/ 100 h 142"/>
                <a:gd name="T4" fmla="*/ 36 w 63"/>
                <a:gd name="T5" fmla="*/ 99 h 142"/>
                <a:gd name="T6" fmla="*/ 0 w 63"/>
                <a:gd name="T7" fmla="*/ 142 h 142"/>
                <a:gd name="T8" fmla="*/ 0 w 63"/>
                <a:gd name="T9" fmla="*/ 114 h 142"/>
                <a:gd name="T10" fmla="*/ 29 w 63"/>
                <a:gd name="T11" fmla="*/ 91 h 142"/>
                <a:gd name="T12" fmla="*/ 38 w 63"/>
                <a:gd name="T13" fmla="*/ 66 h 142"/>
                <a:gd name="T14" fmla="*/ 38 w 63"/>
                <a:gd name="T15" fmla="*/ 37 h 142"/>
                <a:gd name="T16" fmla="*/ 19 w 63"/>
                <a:gd name="T17" fmla="*/ 20 h 142"/>
                <a:gd name="T18" fmla="*/ 7 w 63"/>
                <a:gd name="T19" fmla="*/ 22 h 142"/>
                <a:gd name="T20" fmla="*/ 7 w 63"/>
                <a:gd name="T21" fmla="*/ 2 h 142"/>
                <a:gd name="T22" fmla="*/ 25 w 63"/>
                <a:gd name="T23" fmla="*/ 0 h 142"/>
                <a:gd name="T24" fmla="*/ 58 w 63"/>
                <a:gd name="T25" fmla="*/ 34 h 142"/>
                <a:gd name="T26" fmla="*/ 58 w 63"/>
                <a:gd name="T27" fmla="*/ 96 h 142"/>
                <a:gd name="T28" fmla="*/ 63 w 63"/>
                <a:gd name="T29" fmla="*/ 136 h 142"/>
                <a:gd name="T30" fmla="*/ 43 w 63"/>
                <a:gd name="T31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142">
                  <a:moveTo>
                    <a:pt x="43" y="136"/>
                  </a:moveTo>
                  <a:cubicBezTo>
                    <a:pt x="40" y="122"/>
                    <a:pt x="39" y="112"/>
                    <a:pt x="38" y="100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25" y="124"/>
                    <a:pt x="14" y="136"/>
                    <a:pt x="0" y="142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8" y="112"/>
                    <a:pt x="14" y="109"/>
                    <a:pt x="29" y="91"/>
                  </a:cubicBezTo>
                  <a:cubicBezTo>
                    <a:pt x="34" y="85"/>
                    <a:pt x="38" y="71"/>
                    <a:pt x="38" y="66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24"/>
                    <a:pt x="28" y="20"/>
                    <a:pt x="19" y="20"/>
                  </a:cubicBezTo>
                  <a:cubicBezTo>
                    <a:pt x="18" y="20"/>
                    <a:pt x="16" y="20"/>
                    <a:pt x="7" y="2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4" y="1"/>
                    <a:pt x="19" y="0"/>
                    <a:pt x="25" y="0"/>
                  </a:cubicBezTo>
                  <a:cubicBezTo>
                    <a:pt x="39" y="0"/>
                    <a:pt x="58" y="11"/>
                    <a:pt x="58" y="34"/>
                  </a:cubicBezTo>
                  <a:cubicBezTo>
                    <a:pt x="58" y="96"/>
                    <a:pt x="58" y="96"/>
                    <a:pt x="58" y="96"/>
                  </a:cubicBezTo>
                  <a:cubicBezTo>
                    <a:pt x="58" y="106"/>
                    <a:pt x="59" y="117"/>
                    <a:pt x="63" y="136"/>
                  </a:cubicBezTo>
                  <a:lnTo>
                    <a:pt x="43" y="136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44"/>
            <p:cNvSpPr>
              <a:spLocks noChangeArrowheads="1"/>
            </p:cNvSpPr>
            <p:nvPr userDrawn="1"/>
          </p:nvSpPr>
          <p:spPr bwMode="auto">
            <a:xfrm>
              <a:off x="5991" y="4069"/>
              <a:ext cx="8" cy="51"/>
            </a:xfrm>
            <a:prstGeom prst="rect">
              <a:avLst/>
            </a:pr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45"/>
            <p:cNvSpPr>
              <a:spLocks/>
            </p:cNvSpPr>
            <p:nvPr userDrawn="1"/>
          </p:nvSpPr>
          <p:spPr bwMode="auto">
            <a:xfrm>
              <a:off x="6008" y="4053"/>
              <a:ext cx="34" cy="66"/>
            </a:xfrm>
            <a:custGeom>
              <a:avLst/>
              <a:gdLst>
                <a:gd name="T0" fmla="*/ 46 w 90"/>
                <a:gd name="T1" fmla="*/ 174 h 174"/>
                <a:gd name="T2" fmla="*/ 24 w 90"/>
                <a:gd name="T3" fmla="*/ 174 h 174"/>
                <a:gd name="T4" fmla="*/ 58 w 90"/>
                <a:gd name="T5" fmla="*/ 99 h 174"/>
                <a:gd name="T6" fmla="*/ 48 w 90"/>
                <a:gd name="T7" fmla="*/ 61 h 174"/>
                <a:gd name="T8" fmla="*/ 0 w 90"/>
                <a:gd name="T9" fmla="*/ 61 h 174"/>
                <a:gd name="T10" fmla="*/ 0 w 90"/>
                <a:gd name="T11" fmla="*/ 0 h 174"/>
                <a:gd name="T12" fmla="*/ 21 w 90"/>
                <a:gd name="T13" fmla="*/ 0 h 174"/>
                <a:gd name="T14" fmla="*/ 21 w 90"/>
                <a:gd name="T15" fmla="*/ 42 h 174"/>
                <a:gd name="T16" fmla="*/ 52 w 90"/>
                <a:gd name="T17" fmla="*/ 42 h 174"/>
                <a:gd name="T18" fmla="*/ 78 w 90"/>
                <a:gd name="T19" fmla="*/ 99 h 174"/>
                <a:gd name="T20" fmla="*/ 46 w 90"/>
                <a:gd name="T2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174">
                  <a:moveTo>
                    <a:pt x="46" y="174"/>
                  </a:moveTo>
                  <a:cubicBezTo>
                    <a:pt x="24" y="174"/>
                    <a:pt x="24" y="174"/>
                    <a:pt x="24" y="174"/>
                  </a:cubicBezTo>
                  <a:cubicBezTo>
                    <a:pt x="34" y="150"/>
                    <a:pt x="50" y="122"/>
                    <a:pt x="58" y="99"/>
                  </a:cubicBezTo>
                  <a:cubicBezTo>
                    <a:pt x="66" y="77"/>
                    <a:pt x="66" y="61"/>
                    <a:pt x="48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82" y="42"/>
                    <a:pt x="90" y="71"/>
                    <a:pt x="78" y="99"/>
                  </a:cubicBezTo>
                  <a:cubicBezTo>
                    <a:pt x="78" y="99"/>
                    <a:pt x="59" y="145"/>
                    <a:pt x="46" y="174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46"/>
            <p:cNvSpPr>
              <a:spLocks noChangeArrowheads="1"/>
            </p:cNvSpPr>
            <p:nvPr userDrawn="1"/>
          </p:nvSpPr>
          <p:spPr bwMode="auto">
            <a:xfrm>
              <a:off x="6048" y="4069"/>
              <a:ext cx="8" cy="51"/>
            </a:xfrm>
            <a:prstGeom prst="rect">
              <a:avLst/>
            </a:pr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47"/>
            <p:cNvSpPr>
              <a:spLocks/>
            </p:cNvSpPr>
            <p:nvPr userDrawn="1"/>
          </p:nvSpPr>
          <p:spPr bwMode="auto">
            <a:xfrm>
              <a:off x="6066" y="4068"/>
              <a:ext cx="21" cy="52"/>
            </a:xfrm>
            <a:custGeom>
              <a:avLst/>
              <a:gdLst>
                <a:gd name="T0" fmla="*/ 0 w 55"/>
                <a:gd name="T1" fmla="*/ 136 h 136"/>
                <a:gd name="T2" fmla="*/ 0 w 55"/>
                <a:gd name="T3" fmla="*/ 116 h 136"/>
                <a:gd name="T4" fmla="*/ 34 w 55"/>
                <a:gd name="T5" fmla="*/ 116 h 136"/>
                <a:gd name="T6" fmla="*/ 34 w 55"/>
                <a:gd name="T7" fmla="*/ 36 h 136"/>
                <a:gd name="T8" fmla="*/ 16 w 55"/>
                <a:gd name="T9" fmla="*/ 20 h 136"/>
                <a:gd name="T10" fmla="*/ 4 w 55"/>
                <a:gd name="T11" fmla="*/ 21 h 136"/>
                <a:gd name="T12" fmla="*/ 4 w 55"/>
                <a:gd name="T13" fmla="*/ 2 h 136"/>
                <a:gd name="T14" fmla="*/ 18 w 55"/>
                <a:gd name="T15" fmla="*/ 0 h 136"/>
                <a:gd name="T16" fmla="*/ 55 w 55"/>
                <a:gd name="T17" fmla="*/ 35 h 136"/>
                <a:gd name="T18" fmla="*/ 55 w 55"/>
                <a:gd name="T19" fmla="*/ 136 h 136"/>
                <a:gd name="T20" fmla="*/ 0 w 55"/>
                <a:gd name="T2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136">
                  <a:moveTo>
                    <a:pt x="0" y="136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21"/>
                    <a:pt x="21" y="20"/>
                    <a:pt x="16" y="20"/>
                  </a:cubicBezTo>
                  <a:cubicBezTo>
                    <a:pt x="14" y="20"/>
                    <a:pt x="11" y="20"/>
                    <a:pt x="4" y="2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1" y="0"/>
                    <a:pt x="15" y="0"/>
                    <a:pt x="18" y="0"/>
                  </a:cubicBezTo>
                  <a:cubicBezTo>
                    <a:pt x="39" y="0"/>
                    <a:pt x="55" y="12"/>
                    <a:pt x="55" y="35"/>
                  </a:cubicBezTo>
                  <a:cubicBezTo>
                    <a:pt x="55" y="136"/>
                    <a:pt x="55" y="136"/>
                    <a:pt x="55" y="136"/>
                  </a:cubicBezTo>
                  <a:lnTo>
                    <a:pt x="0" y="136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8"/>
            <p:cNvSpPr>
              <a:spLocks/>
            </p:cNvSpPr>
            <p:nvPr userDrawn="1"/>
          </p:nvSpPr>
          <p:spPr bwMode="auto">
            <a:xfrm>
              <a:off x="6095" y="4068"/>
              <a:ext cx="33" cy="53"/>
            </a:xfrm>
            <a:custGeom>
              <a:avLst/>
              <a:gdLst>
                <a:gd name="T0" fmla="*/ 31 w 86"/>
                <a:gd name="T1" fmla="*/ 139 h 139"/>
                <a:gd name="T2" fmla="*/ 0 w 86"/>
                <a:gd name="T3" fmla="*/ 133 h 139"/>
                <a:gd name="T4" fmla="*/ 0 w 86"/>
                <a:gd name="T5" fmla="*/ 113 h 139"/>
                <a:gd name="T6" fmla="*/ 28 w 86"/>
                <a:gd name="T7" fmla="*/ 119 h 139"/>
                <a:gd name="T8" fmla="*/ 65 w 86"/>
                <a:gd name="T9" fmla="*/ 67 h 139"/>
                <a:gd name="T10" fmla="*/ 32 w 86"/>
                <a:gd name="T11" fmla="*/ 20 h 139"/>
                <a:gd name="T12" fmla="*/ 1 w 86"/>
                <a:gd name="T13" fmla="*/ 25 h 139"/>
                <a:gd name="T14" fmla="*/ 1 w 86"/>
                <a:gd name="T15" fmla="*/ 5 h 139"/>
                <a:gd name="T16" fmla="*/ 33 w 86"/>
                <a:gd name="T17" fmla="*/ 0 h 139"/>
                <a:gd name="T18" fmla="*/ 86 w 86"/>
                <a:gd name="T19" fmla="*/ 67 h 139"/>
                <a:gd name="T20" fmla="*/ 31 w 86"/>
                <a:gd name="T2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39">
                  <a:moveTo>
                    <a:pt x="31" y="139"/>
                  </a:moveTo>
                  <a:cubicBezTo>
                    <a:pt x="21" y="139"/>
                    <a:pt x="13" y="138"/>
                    <a:pt x="0" y="13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8"/>
                    <a:pt x="22" y="119"/>
                    <a:pt x="28" y="119"/>
                  </a:cubicBezTo>
                  <a:cubicBezTo>
                    <a:pt x="56" y="119"/>
                    <a:pt x="65" y="96"/>
                    <a:pt x="65" y="67"/>
                  </a:cubicBezTo>
                  <a:cubicBezTo>
                    <a:pt x="65" y="43"/>
                    <a:pt x="55" y="20"/>
                    <a:pt x="32" y="20"/>
                  </a:cubicBezTo>
                  <a:cubicBezTo>
                    <a:pt x="23" y="20"/>
                    <a:pt x="16" y="20"/>
                    <a:pt x="1" y="2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3" y="1"/>
                    <a:pt x="23" y="0"/>
                    <a:pt x="33" y="0"/>
                  </a:cubicBezTo>
                  <a:cubicBezTo>
                    <a:pt x="67" y="0"/>
                    <a:pt x="86" y="30"/>
                    <a:pt x="86" y="67"/>
                  </a:cubicBezTo>
                  <a:cubicBezTo>
                    <a:pt x="86" y="107"/>
                    <a:pt x="66" y="139"/>
                    <a:pt x="31" y="139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49"/>
            <p:cNvSpPr>
              <a:spLocks/>
            </p:cNvSpPr>
            <p:nvPr userDrawn="1"/>
          </p:nvSpPr>
          <p:spPr bwMode="auto">
            <a:xfrm>
              <a:off x="6137" y="4068"/>
              <a:ext cx="42" cy="53"/>
            </a:xfrm>
            <a:custGeom>
              <a:avLst/>
              <a:gdLst>
                <a:gd name="T0" fmla="*/ 50 w 108"/>
                <a:gd name="T1" fmla="*/ 140 h 140"/>
                <a:gd name="T2" fmla="*/ 0 w 108"/>
                <a:gd name="T3" fmla="*/ 84 h 140"/>
                <a:gd name="T4" fmla="*/ 0 w 108"/>
                <a:gd name="T5" fmla="*/ 3 h 140"/>
                <a:gd name="T6" fmla="*/ 21 w 108"/>
                <a:gd name="T7" fmla="*/ 3 h 140"/>
                <a:gd name="T8" fmla="*/ 21 w 108"/>
                <a:gd name="T9" fmla="*/ 82 h 140"/>
                <a:gd name="T10" fmla="*/ 51 w 108"/>
                <a:gd name="T11" fmla="*/ 122 h 140"/>
                <a:gd name="T12" fmla="*/ 87 w 108"/>
                <a:gd name="T13" fmla="*/ 67 h 140"/>
                <a:gd name="T14" fmla="*/ 63 w 108"/>
                <a:gd name="T15" fmla="*/ 20 h 140"/>
                <a:gd name="T16" fmla="*/ 45 w 108"/>
                <a:gd name="T17" fmla="*/ 26 h 140"/>
                <a:gd name="T18" fmla="*/ 45 w 108"/>
                <a:gd name="T19" fmla="*/ 5 h 140"/>
                <a:gd name="T20" fmla="*/ 67 w 108"/>
                <a:gd name="T21" fmla="*/ 0 h 140"/>
                <a:gd name="T22" fmla="*/ 108 w 108"/>
                <a:gd name="T23" fmla="*/ 67 h 140"/>
                <a:gd name="T24" fmla="*/ 50 w 108"/>
                <a:gd name="T2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40">
                  <a:moveTo>
                    <a:pt x="50" y="140"/>
                  </a:moveTo>
                  <a:cubicBezTo>
                    <a:pt x="22" y="140"/>
                    <a:pt x="0" y="116"/>
                    <a:pt x="0" y="8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1" y="100"/>
                    <a:pt x="31" y="122"/>
                    <a:pt x="51" y="122"/>
                  </a:cubicBezTo>
                  <a:cubicBezTo>
                    <a:pt x="80" y="122"/>
                    <a:pt x="87" y="92"/>
                    <a:pt x="87" y="67"/>
                  </a:cubicBezTo>
                  <a:cubicBezTo>
                    <a:pt x="87" y="52"/>
                    <a:pt x="83" y="20"/>
                    <a:pt x="63" y="20"/>
                  </a:cubicBezTo>
                  <a:cubicBezTo>
                    <a:pt x="60" y="20"/>
                    <a:pt x="57" y="21"/>
                    <a:pt x="45" y="26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54" y="2"/>
                    <a:pt x="61" y="0"/>
                    <a:pt x="67" y="0"/>
                  </a:cubicBezTo>
                  <a:cubicBezTo>
                    <a:pt x="98" y="0"/>
                    <a:pt x="108" y="37"/>
                    <a:pt x="108" y="67"/>
                  </a:cubicBezTo>
                  <a:cubicBezTo>
                    <a:pt x="108" y="109"/>
                    <a:pt x="88" y="140"/>
                    <a:pt x="50" y="140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50"/>
            <p:cNvSpPr>
              <a:spLocks/>
            </p:cNvSpPr>
            <p:nvPr userDrawn="1"/>
          </p:nvSpPr>
          <p:spPr bwMode="auto">
            <a:xfrm>
              <a:off x="5651" y="4069"/>
              <a:ext cx="46" cy="52"/>
            </a:xfrm>
            <a:custGeom>
              <a:avLst/>
              <a:gdLst>
                <a:gd name="T0" fmla="*/ 99 w 120"/>
                <a:gd name="T1" fmla="*/ 133 h 135"/>
                <a:gd name="T2" fmla="*/ 99 w 120"/>
                <a:gd name="T3" fmla="*/ 50 h 135"/>
                <a:gd name="T4" fmla="*/ 71 w 120"/>
                <a:gd name="T5" fmla="*/ 19 h 135"/>
                <a:gd name="T6" fmla="*/ 46 w 120"/>
                <a:gd name="T7" fmla="*/ 19 h 135"/>
                <a:gd name="T8" fmla="*/ 46 w 120"/>
                <a:gd name="T9" fmla="*/ 106 h 135"/>
                <a:gd name="T10" fmla="*/ 17 w 120"/>
                <a:gd name="T11" fmla="*/ 135 h 135"/>
                <a:gd name="T12" fmla="*/ 0 w 120"/>
                <a:gd name="T13" fmla="*/ 131 h 135"/>
                <a:gd name="T14" fmla="*/ 0 w 120"/>
                <a:gd name="T15" fmla="*/ 113 h 135"/>
                <a:gd name="T16" fmla="*/ 11 w 120"/>
                <a:gd name="T17" fmla="*/ 115 h 135"/>
                <a:gd name="T18" fmla="*/ 25 w 120"/>
                <a:gd name="T19" fmla="*/ 102 h 135"/>
                <a:gd name="T20" fmla="*/ 25 w 120"/>
                <a:gd name="T21" fmla="*/ 19 h 135"/>
                <a:gd name="T22" fmla="*/ 3 w 120"/>
                <a:gd name="T23" fmla="*/ 19 h 135"/>
                <a:gd name="T24" fmla="*/ 3 w 120"/>
                <a:gd name="T25" fmla="*/ 0 h 135"/>
                <a:gd name="T26" fmla="*/ 77 w 120"/>
                <a:gd name="T27" fmla="*/ 0 h 135"/>
                <a:gd name="T28" fmla="*/ 120 w 120"/>
                <a:gd name="T29" fmla="*/ 48 h 135"/>
                <a:gd name="T30" fmla="*/ 120 w 120"/>
                <a:gd name="T31" fmla="*/ 133 h 135"/>
                <a:gd name="T32" fmla="*/ 99 w 120"/>
                <a:gd name="T33" fmla="*/ 1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135">
                  <a:moveTo>
                    <a:pt x="99" y="133"/>
                  </a:moveTo>
                  <a:cubicBezTo>
                    <a:pt x="99" y="50"/>
                    <a:pt x="99" y="50"/>
                    <a:pt x="99" y="50"/>
                  </a:cubicBezTo>
                  <a:cubicBezTo>
                    <a:pt x="99" y="30"/>
                    <a:pt x="88" y="19"/>
                    <a:pt x="71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27"/>
                    <a:pt x="31" y="135"/>
                    <a:pt x="17" y="135"/>
                  </a:cubicBezTo>
                  <a:cubicBezTo>
                    <a:pt x="13" y="135"/>
                    <a:pt x="9" y="134"/>
                    <a:pt x="0" y="13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15"/>
                    <a:pt x="10" y="115"/>
                    <a:pt x="11" y="115"/>
                  </a:cubicBezTo>
                  <a:cubicBezTo>
                    <a:pt x="20" y="115"/>
                    <a:pt x="25" y="113"/>
                    <a:pt x="25" y="102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00" y="0"/>
                    <a:pt x="120" y="21"/>
                    <a:pt x="120" y="48"/>
                  </a:cubicBezTo>
                  <a:cubicBezTo>
                    <a:pt x="120" y="133"/>
                    <a:pt x="120" y="133"/>
                    <a:pt x="120" y="133"/>
                  </a:cubicBezTo>
                  <a:lnTo>
                    <a:pt x="99" y="133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51"/>
            <p:cNvSpPr>
              <a:spLocks/>
            </p:cNvSpPr>
            <p:nvPr userDrawn="1"/>
          </p:nvSpPr>
          <p:spPr bwMode="auto">
            <a:xfrm>
              <a:off x="5708" y="4069"/>
              <a:ext cx="8" cy="30"/>
            </a:xfrm>
            <a:custGeom>
              <a:avLst/>
              <a:gdLst>
                <a:gd name="T0" fmla="*/ 0 w 8"/>
                <a:gd name="T1" fmla="*/ 30 h 30"/>
                <a:gd name="T2" fmla="*/ 0 w 8"/>
                <a:gd name="T3" fmla="*/ 0 h 30"/>
                <a:gd name="T4" fmla="*/ 8 w 8"/>
                <a:gd name="T5" fmla="*/ 0 h 30"/>
                <a:gd name="T6" fmla="*/ 8 w 8"/>
                <a:gd name="T7" fmla="*/ 27 h 30"/>
                <a:gd name="T8" fmla="*/ 0 w 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0">
                  <a:moveTo>
                    <a:pt x="0" y="3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2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52"/>
            <p:cNvSpPr>
              <a:spLocks/>
            </p:cNvSpPr>
            <p:nvPr userDrawn="1"/>
          </p:nvSpPr>
          <p:spPr bwMode="auto">
            <a:xfrm>
              <a:off x="5723" y="4069"/>
              <a:ext cx="38" cy="57"/>
            </a:xfrm>
            <a:custGeom>
              <a:avLst/>
              <a:gdLst>
                <a:gd name="T0" fmla="*/ 73 w 99"/>
                <a:gd name="T1" fmla="*/ 117 h 150"/>
                <a:gd name="T2" fmla="*/ 43 w 99"/>
                <a:gd name="T3" fmla="*/ 134 h 150"/>
                <a:gd name="T4" fmla="*/ 7 w 99"/>
                <a:gd name="T5" fmla="*/ 150 h 150"/>
                <a:gd name="T6" fmla="*/ 7 w 99"/>
                <a:gd name="T7" fmla="*/ 129 h 150"/>
                <a:gd name="T8" fmla="*/ 34 w 99"/>
                <a:gd name="T9" fmla="*/ 117 h 150"/>
                <a:gd name="T10" fmla="*/ 0 w 99"/>
                <a:gd name="T11" fmla="*/ 0 h 150"/>
                <a:gd name="T12" fmla="*/ 26 w 99"/>
                <a:gd name="T13" fmla="*/ 0 h 150"/>
                <a:gd name="T14" fmla="*/ 52 w 99"/>
                <a:gd name="T15" fmla="*/ 108 h 150"/>
                <a:gd name="T16" fmla="*/ 78 w 99"/>
                <a:gd name="T17" fmla="*/ 48 h 150"/>
                <a:gd name="T18" fmla="*/ 78 w 99"/>
                <a:gd name="T19" fmla="*/ 0 h 150"/>
                <a:gd name="T20" fmla="*/ 99 w 99"/>
                <a:gd name="T21" fmla="*/ 0 h 150"/>
                <a:gd name="T22" fmla="*/ 99 w 99"/>
                <a:gd name="T23" fmla="*/ 42 h 150"/>
                <a:gd name="T24" fmla="*/ 73 w 99"/>
                <a:gd name="T25" fmla="*/ 1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50">
                  <a:moveTo>
                    <a:pt x="73" y="117"/>
                  </a:moveTo>
                  <a:cubicBezTo>
                    <a:pt x="64" y="123"/>
                    <a:pt x="54" y="129"/>
                    <a:pt x="43" y="134"/>
                  </a:cubicBezTo>
                  <a:cubicBezTo>
                    <a:pt x="32" y="139"/>
                    <a:pt x="20" y="144"/>
                    <a:pt x="7" y="150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17" y="51"/>
                    <a:pt x="8" y="22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2" y="25"/>
                    <a:pt x="45" y="78"/>
                    <a:pt x="52" y="108"/>
                  </a:cubicBezTo>
                  <a:cubicBezTo>
                    <a:pt x="73" y="96"/>
                    <a:pt x="78" y="70"/>
                    <a:pt x="78" y="48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82"/>
                    <a:pt x="89" y="102"/>
                    <a:pt x="73" y="117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3"/>
            <p:cNvSpPr>
              <a:spLocks/>
            </p:cNvSpPr>
            <p:nvPr userDrawn="1"/>
          </p:nvSpPr>
          <p:spPr bwMode="auto">
            <a:xfrm>
              <a:off x="5769" y="4069"/>
              <a:ext cx="33" cy="51"/>
            </a:xfrm>
            <a:custGeom>
              <a:avLst/>
              <a:gdLst>
                <a:gd name="T0" fmla="*/ 27 w 33"/>
                <a:gd name="T1" fmla="*/ 7 h 51"/>
                <a:gd name="T2" fmla="*/ 27 w 33"/>
                <a:gd name="T3" fmla="*/ 51 h 51"/>
                <a:gd name="T4" fmla="*/ 19 w 33"/>
                <a:gd name="T5" fmla="*/ 51 h 51"/>
                <a:gd name="T6" fmla="*/ 19 w 33"/>
                <a:gd name="T7" fmla="*/ 7 h 51"/>
                <a:gd name="T8" fmla="*/ 0 w 33"/>
                <a:gd name="T9" fmla="*/ 7 h 51"/>
                <a:gd name="T10" fmla="*/ 0 w 33"/>
                <a:gd name="T11" fmla="*/ 0 h 51"/>
                <a:gd name="T12" fmla="*/ 33 w 33"/>
                <a:gd name="T13" fmla="*/ 0 h 51"/>
                <a:gd name="T14" fmla="*/ 33 w 33"/>
                <a:gd name="T15" fmla="*/ 7 h 51"/>
                <a:gd name="T16" fmla="*/ 27 w 33"/>
                <a:gd name="T17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51">
                  <a:moveTo>
                    <a:pt x="27" y="7"/>
                  </a:moveTo>
                  <a:lnTo>
                    <a:pt x="27" y="51"/>
                  </a:lnTo>
                  <a:lnTo>
                    <a:pt x="19" y="51"/>
                  </a:lnTo>
                  <a:lnTo>
                    <a:pt x="19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54"/>
            <p:cNvSpPr>
              <a:spLocks/>
            </p:cNvSpPr>
            <p:nvPr userDrawn="1"/>
          </p:nvSpPr>
          <p:spPr bwMode="auto">
            <a:xfrm>
              <a:off x="5809" y="4068"/>
              <a:ext cx="45" cy="53"/>
            </a:xfrm>
            <a:custGeom>
              <a:avLst/>
              <a:gdLst>
                <a:gd name="T0" fmla="*/ 69 w 118"/>
                <a:gd name="T1" fmla="*/ 139 h 139"/>
                <a:gd name="T2" fmla="*/ 51 w 118"/>
                <a:gd name="T3" fmla="*/ 135 h 139"/>
                <a:gd name="T4" fmla="*/ 51 w 118"/>
                <a:gd name="T5" fmla="*/ 117 h 139"/>
                <a:gd name="T6" fmla="*/ 69 w 118"/>
                <a:gd name="T7" fmla="*/ 120 h 139"/>
                <a:gd name="T8" fmla="*/ 96 w 118"/>
                <a:gd name="T9" fmla="*/ 65 h 139"/>
                <a:gd name="T10" fmla="*/ 69 w 118"/>
                <a:gd name="T11" fmla="*/ 19 h 139"/>
                <a:gd name="T12" fmla="*/ 31 w 118"/>
                <a:gd name="T13" fmla="*/ 85 h 139"/>
                <a:gd name="T14" fmla="*/ 25 w 118"/>
                <a:gd name="T15" fmla="*/ 136 h 139"/>
                <a:gd name="T16" fmla="*/ 4 w 118"/>
                <a:gd name="T17" fmla="*/ 136 h 139"/>
                <a:gd name="T18" fmla="*/ 11 w 118"/>
                <a:gd name="T19" fmla="*/ 83 h 139"/>
                <a:gd name="T20" fmla="*/ 13 w 118"/>
                <a:gd name="T21" fmla="*/ 61 h 139"/>
                <a:gd name="T22" fmla="*/ 7 w 118"/>
                <a:gd name="T23" fmla="*/ 32 h 139"/>
                <a:gd name="T24" fmla="*/ 0 w 118"/>
                <a:gd name="T25" fmla="*/ 3 h 139"/>
                <a:gd name="T26" fmla="*/ 23 w 118"/>
                <a:gd name="T27" fmla="*/ 3 h 139"/>
                <a:gd name="T28" fmla="*/ 31 w 118"/>
                <a:gd name="T29" fmla="*/ 44 h 139"/>
                <a:gd name="T30" fmla="*/ 70 w 118"/>
                <a:gd name="T31" fmla="*/ 0 h 139"/>
                <a:gd name="T32" fmla="*/ 118 w 118"/>
                <a:gd name="T33" fmla="*/ 64 h 139"/>
                <a:gd name="T34" fmla="*/ 69 w 118"/>
                <a:gd name="T3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8" h="139">
                  <a:moveTo>
                    <a:pt x="69" y="139"/>
                  </a:moveTo>
                  <a:cubicBezTo>
                    <a:pt x="65" y="139"/>
                    <a:pt x="59" y="138"/>
                    <a:pt x="51" y="135"/>
                  </a:cubicBezTo>
                  <a:cubicBezTo>
                    <a:pt x="51" y="117"/>
                    <a:pt x="51" y="117"/>
                    <a:pt x="51" y="117"/>
                  </a:cubicBezTo>
                  <a:cubicBezTo>
                    <a:pt x="62" y="120"/>
                    <a:pt x="65" y="120"/>
                    <a:pt x="69" y="120"/>
                  </a:cubicBezTo>
                  <a:cubicBezTo>
                    <a:pt x="95" y="120"/>
                    <a:pt x="96" y="87"/>
                    <a:pt x="96" y="65"/>
                  </a:cubicBezTo>
                  <a:cubicBezTo>
                    <a:pt x="96" y="50"/>
                    <a:pt x="89" y="19"/>
                    <a:pt x="69" y="19"/>
                  </a:cubicBezTo>
                  <a:cubicBezTo>
                    <a:pt x="44" y="19"/>
                    <a:pt x="34" y="65"/>
                    <a:pt x="31" y="85"/>
                  </a:cubicBezTo>
                  <a:cubicBezTo>
                    <a:pt x="31" y="86"/>
                    <a:pt x="28" y="115"/>
                    <a:pt x="25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8" y="104"/>
                    <a:pt x="11" y="83"/>
                    <a:pt x="11" y="83"/>
                  </a:cubicBezTo>
                  <a:cubicBezTo>
                    <a:pt x="11" y="75"/>
                    <a:pt x="13" y="69"/>
                    <a:pt x="13" y="61"/>
                  </a:cubicBezTo>
                  <a:cubicBezTo>
                    <a:pt x="13" y="54"/>
                    <a:pt x="10" y="43"/>
                    <a:pt x="7" y="32"/>
                  </a:cubicBezTo>
                  <a:cubicBezTo>
                    <a:pt x="5" y="21"/>
                    <a:pt x="2" y="10"/>
                    <a:pt x="0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5" y="14"/>
                    <a:pt x="27" y="24"/>
                    <a:pt x="31" y="44"/>
                  </a:cubicBezTo>
                  <a:cubicBezTo>
                    <a:pt x="41" y="12"/>
                    <a:pt x="52" y="0"/>
                    <a:pt x="70" y="0"/>
                  </a:cubicBezTo>
                  <a:cubicBezTo>
                    <a:pt x="100" y="0"/>
                    <a:pt x="118" y="32"/>
                    <a:pt x="118" y="64"/>
                  </a:cubicBezTo>
                  <a:cubicBezTo>
                    <a:pt x="118" y="105"/>
                    <a:pt x="103" y="139"/>
                    <a:pt x="69" y="139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5"/>
            <p:cNvSpPr>
              <a:spLocks/>
            </p:cNvSpPr>
            <p:nvPr userDrawn="1"/>
          </p:nvSpPr>
          <p:spPr bwMode="auto">
            <a:xfrm>
              <a:off x="6190" y="4068"/>
              <a:ext cx="38" cy="52"/>
            </a:xfrm>
            <a:custGeom>
              <a:avLst/>
              <a:gdLst>
                <a:gd name="T0" fmla="*/ 78 w 99"/>
                <a:gd name="T1" fmla="*/ 136 h 136"/>
                <a:gd name="T2" fmla="*/ 78 w 99"/>
                <a:gd name="T3" fmla="*/ 54 h 136"/>
                <a:gd name="T4" fmla="*/ 42 w 99"/>
                <a:gd name="T5" fmla="*/ 19 h 136"/>
                <a:gd name="T6" fmla="*/ 0 w 99"/>
                <a:gd name="T7" fmla="*/ 26 h 136"/>
                <a:gd name="T8" fmla="*/ 0 w 99"/>
                <a:gd name="T9" fmla="*/ 4 h 136"/>
                <a:gd name="T10" fmla="*/ 43 w 99"/>
                <a:gd name="T11" fmla="*/ 0 h 136"/>
                <a:gd name="T12" fmla="*/ 99 w 99"/>
                <a:gd name="T13" fmla="*/ 53 h 136"/>
                <a:gd name="T14" fmla="*/ 99 w 99"/>
                <a:gd name="T15" fmla="*/ 136 h 136"/>
                <a:gd name="T16" fmla="*/ 78 w 99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136">
                  <a:moveTo>
                    <a:pt x="78" y="136"/>
                  </a:moveTo>
                  <a:cubicBezTo>
                    <a:pt x="78" y="54"/>
                    <a:pt x="78" y="54"/>
                    <a:pt x="78" y="54"/>
                  </a:cubicBezTo>
                  <a:cubicBezTo>
                    <a:pt x="78" y="33"/>
                    <a:pt x="70" y="19"/>
                    <a:pt x="42" y="19"/>
                  </a:cubicBezTo>
                  <a:cubicBezTo>
                    <a:pt x="28" y="19"/>
                    <a:pt x="15" y="22"/>
                    <a:pt x="0" y="2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6" y="1"/>
                    <a:pt x="29" y="0"/>
                    <a:pt x="43" y="0"/>
                  </a:cubicBezTo>
                  <a:cubicBezTo>
                    <a:pt x="73" y="0"/>
                    <a:pt x="99" y="13"/>
                    <a:pt x="99" y="53"/>
                  </a:cubicBezTo>
                  <a:cubicBezTo>
                    <a:pt x="99" y="136"/>
                    <a:pt x="99" y="136"/>
                    <a:pt x="99" y="136"/>
                  </a:cubicBezTo>
                  <a:lnTo>
                    <a:pt x="78" y="136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56"/>
            <p:cNvSpPr>
              <a:spLocks/>
            </p:cNvSpPr>
            <p:nvPr userDrawn="1"/>
          </p:nvSpPr>
          <p:spPr bwMode="auto">
            <a:xfrm>
              <a:off x="6192" y="4088"/>
              <a:ext cx="8" cy="32"/>
            </a:xfrm>
            <a:custGeom>
              <a:avLst/>
              <a:gdLst>
                <a:gd name="T0" fmla="*/ 0 w 8"/>
                <a:gd name="T1" fmla="*/ 32 h 32"/>
                <a:gd name="T2" fmla="*/ 0 w 8"/>
                <a:gd name="T3" fmla="*/ 2 h 32"/>
                <a:gd name="T4" fmla="*/ 8 w 8"/>
                <a:gd name="T5" fmla="*/ 0 h 32"/>
                <a:gd name="T6" fmla="*/ 8 w 8"/>
                <a:gd name="T7" fmla="*/ 32 h 32"/>
                <a:gd name="T8" fmla="*/ 0 w 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3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57"/>
            <p:cNvSpPr>
              <a:spLocks/>
            </p:cNvSpPr>
            <p:nvPr userDrawn="1"/>
          </p:nvSpPr>
          <p:spPr bwMode="auto">
            <a:xfrm>
              <a:off x="6256" y="4069"/>
              <a:ext cx="45" cy="52"/>
            </a:xfrm>
            <a:custGeom>
              <a:avLst/>
              <a:gdLst>
                <a:gd name="T0" fmla="*/ 99 w 120"/>
                <a:gd name="T1" fmla="*/ 133 h 135"/>
                <a:gd name="T2" fmla="*/ 99 w 120"/>
                <a:gd name="T3" fmla="*/ 50 h 135"/>
                <a:gd name="T4" fmla="*/ 71 w 120"/>
                <a:gd name="T5" fmla="*/ 19 h 135"/>
                <a:gd name="T6" fmla="*/ 46 w 120"/>
                <a:gd name="T7" fmla="*/ 19 h 135"/>
                <a:gd name="T8" fmla="*/ 46 w 120"/>
                <a:gd name="T9" fmla="*/ 106 h 135"/>
                <a:gd name="T10" fmla="*/ 17 w 120"/>
                <a:gd name="T11" fmla="*/ 135 h 135"/>
                <a:gd name="T12" fmla="*/ 0 w 120"/>
                <a:gd name="T13" fmla="*/ 131 h 135"/>
                <a:gd name="T14" fmla="*/ 0 w 120"/>
                <a:gd name="T15" fmla="*/ 113 h 135"/>
                <a:gd name="T16" fmla="*/ 11 w 120"/>
                <a:gd name="T17" fmla="*/ 115 h 135"/>
                <a:gd name="T18" fmla="*/ 25 w 120"/>
                <a:gd name="T19" fmla="*/ 102 h 135"/>
                <a:gd name="T20" fmla="*/ 25 w 120"/>
                <a:gd name="T21" fmla="*/ 19 h 135"/>
                <a:gd name="T22" fmla="*/ 3 w 120"/>
                <a:gd name="T23" fmla="*/ 19 h 135"/>
                <a:gd name="T24" fmla="*/ 3 w 120"/>
                <a:gd name="T25" fmla="*/ 0 h 135"/>
                <a:gd name="T26" fmla="*/ 77 w 120"/>
                <a:gd name="T27" fmla="*/ 0 h 135"/>
                <a:gd name="T28" fmla="*/ 120 w 120"/>
                <a:gd name="T29" fmla="*/ 48 h 135"/>
                <a:gd name="T30" fmla="*/ 120 w 120"/>
                <a:gd name="T31" fmla="*/ 133 h 135"/>
                <a:gd name="T32" fmla="*/ 99 w 120"/>
                <a:gd name="T33" fmla="*/ 1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135">
                  <a:moveTo>
                    <a:pt x="99" y="133"/>
                  </a:moveTo>
                  <a:cubicBezTo>
                    <a:pt x="99" y="50"/>
                    <a:pt x="99" y="50"/>
                    <a:pt x="99" y="50"/>
                  </a:cubicBezTo>
                  <a:cubicBezTo>
                    <a:pt x="99" y="30"/>
                    <a:pt x="88" y="19"/>
                    <a:pt x="71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27"/>
                    <a:pt x="31" y="135"/>
                    <a:pt x="17" y="135"/>
                  </a:cubicBezTo>
                  <a:cubicBezTo>
                    <a:pt x="13" y="135"/>
                    <a:pt x="8" y="134"/>
                    <a:pt x="0" y="13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15"/>
                    <a:pt x="9" y="115"/>
                    <a:pt x="11" y="115"/>
                  </a:cubicBezTo>
                  <a:cubicBezTo>
                    <a:pt x="20" y="115"/>
                    <a:pt x="25" y="113"/>
                    <a:pt x="25" y="102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00" y="0"/>
                    <a:pt x="120" y="21"/>
                    <a:pt x="120" y="48"/>
                  </a:cubicBezTo>
                  <a:cubicBezTo>
                    <a:pt x="120" y="133"/>
                    <a:pt x="120" y="133"/>
                    <a:pt x="120" y="133"/>
                  </a:cubicBezTo>
                  <a:lnTo>
                    <a:pt x="99" y="133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58"/>
            <p:cNvSpPr>
              <a:spLocks/>
            </p:cNvSpPr>
            <p:nvPr userDrawn="1"/>
          </p:nvSpPr>
          <p:spPr bwMode="auto">
            <a:xfrm>
              <a:off x="6311" y="4069"/>
              <a:ext cx="51" cy="52"/>
            </a:xfrm>
            <a:custGeom>
              <a:avLst/>
              <a:gdLst>
                <a:gd name="T0" fmla="*/ 124 w 134"/>
                <a:gd name="T1" fmla="*/ 85 h 137"/>
                <a:gd name="T2" fmla="*/ 65 w 134"/>
                <a:gd name="T3" fmla="*/ 137 h 137"/>
                <a:gd name="T4" fmla="*/ 9 w 134"/>
                <a:gd name="T5" fmla="*/ 84 h 137"/>
                <a:gd name="T6" fmla="*/ 0 w 134"/>
                <a:gd name="T7" fmla="*/ 0 h 137"/>
                <a:gd name="T8" fmla="*/ 21 w 134"/>
                <a:gd name="T9" fmla="*/ 0 h 137"/>
                <a:gd name="T10" fmla="*/ 28 w 134"/>
                <a:gd name="T11" fmla="*/ 71 h 137"/>
                <a:gd name="T12" fmla="*/ 53 w 134"/>
                <a:gd name="T13" fmla="*/ 39 h 137"/>
                <a:gd name="T14" fmla="*/ 57 w 134"/>
                <a:gd name="T15" fmla="*/ 0 h 137"/>
                <a:gd name="T16" fmla="*/ 78 w 134"/>
                <a:gd name="T17" fmla="*/ 0 h 137"/>
                <a:gd name="T18" fmla="*/ 73 w 134"/>
                <a:gd name="T19" fmla="*/ 49 h 137"/>
                <a:gd name="T20" fmla="*/ 30 w 134"/>
                <a:gd name="T21" fmla="*/ 86 h 137"/>
                <a:gd name="T22" fmla="*/ 66 w 134"/>
                <a:gd name="T23" fmla="*/ 119 h 137"/>
                <a:gd name="T24" fmla="*/ 105 w 134"/>
                <a:gd name="T25" fmla="*/ 74 h 137"/>
                <a:gd name="T26" fmla="*/ 112 w 134"/>
                <a:gd name="T27" fmla="*/ 0 h 137"/>
                <a:gd name="T28" fmla="*/ 134 w 134"/>
                <a:gd name="T29" fmla="*/ 0 h 137"/>
                <a:gd name="T30" fmla="*/ 124 w 134"/>
                <a:gd name="T31" fmla="*/ 8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4" h="137">
                  <a:moveTo>
                    <a:pt x="124" y="85"/>
                  </a:moveTo>
                  <a:cubicBezTo>
                    <a:pt x="120" y="117"/>
                    <a:pt x="91" y="137"/>
                    <a:pt x="65" y="137"/>
                  </a:cubicBezTo>
                  <a:cubicBezTo>
                    <a:pt x="35" y="137"/>
                    <a:pt x="13" y="120"/>
                    <a:pt x="9" y="84"/>
                  </a:cubicBezTo>
                  <a:cubicBezTo>
                    <a:pt x="9" y="84"/>
                    <a:pt x="1" y="11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24"/>
                    <a:pt x="27" y="57"/>
                    <a:pt x="28" y="71"/>
                  </a:cubicBezTo>
                  <a:cubicBezTo>
                    <a:pt x="46" y="65"/>
                    <a:pt x="52" y="52"/>
                    <a:pt x="53" y="39"/>
                  </a:cubicBezTo>
                  <a:cubicBezTo>
                    <a:pt x="53" y="39"/>
                    <a:pt x="55" y="19"/>
                    <a:pt x="5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70" y="69"/>
                    <a:pt x="51" y="83"/>
                    <a:pt x="30" y="86"/>
                  </a:cubicBezTo>
                  <a:cubicBezTo>
                    <a:pt x="37" y="113"/>
                    <a:pt x="53" y="119"/>
                    <a:pt x="66" y="119"/>
                  </a:cubicBezTo>
                  <a:cubicBezTo>
                    <a:pt x="87" y="119"/>
                    <a:pt x="102" y="99"/>
                    <a:pt x="105" y="74"/>
                  </a:cubicBezTo>
                  <a:cubicBezTo>
                    <a:pt x="105" y="74"/>
                    <a:pt x="109" y="28"/>
                    <a:pt x="112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38"/>
                    <a:pt x="124" y="85"/>
                    <a:pt x="124" y="85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59"/>
            <p:cNvSpPr>
              <a:spLocks/>
            </p:cNvSpPr>
            <p:nvPr userDrawn="1"/>
          </p:nvSpPr>
          <p:spPr bwMode="auto">
            <a:xfrm>
              <a:off x="6368" y="4068"/>
              <a:ext cx="30" cy="52"/>
            </a:xfrm>
            <a:custGeom>
              <a:avLst/>
              <a:gdLst>
                <a:gd name="T0" fmla="*/ 56 w 77"/>
                <a:gd name="T1" fmla="*/ 136 h 136"/>
                <a:gd name="T2" fmla="*/ 56 w 77"/>
                <a:gd name="T3" fmla="*/ 49 h 136"/>
                <a:gd name="T4" fmla="*/ 28 w 77"/>
                <a:gd name="T5" fmla="*/ 20 h 136"/>
                <a:gd name="T6" fmla="*/ 0 w 77"/>
                <a:gd name="T7" fmla="*/ 23 h 136"/>
                <a:gd name="T8" fmla="*/ 0 w 77"/>
                <a:gd name="T9" fmla="*/ 4 h 136"/>
                <a:gd name="T10" fmla="*/ 31 w 77"/>
                <a:gd name="T11" fmla="*/ 0 h 136"/>
                <a:gd name="T12" fmla="*/ 77 w 77"/>
                <a:gd name="T13" fmla="*/ 48 h 136"/>
                <a:gd name="T14" fmla="*/ 77 w 77"/>
                <a:gd name="T15" fmla="*/ 136 h 136"/>
                <a:gd name="T16" fmla="*/ 56 w 77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136">
                  <a:moveTo>
                    <a:pt x="56" y="136"/>
                  </a:moveTo>
                  <a:cubicBezTo>
                    <a:pt x="56" y="49"/>
                    <a:pt x="56" y="49"/>
                    <a:pt x="56" y="49"/>
                  </a:cubicBezTo>
                  <a:cubicBezTo>
                    <a:pt x="56" y="30"/>
                    <a:pt x="42" y="20"/>
                    <a:pt x="28" y="20"/>
                  </a:cubicBezTo>
                  <a:cubicBezTo>
                    <a:pt x="20" y="20"/>
                    <a:pt x="13" y="20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1"/>
                    <a:pt x="18" y="0"/>
                    <a:pt x="31" y="0"/>
                  </a:cubicBezTo>
                  <a:cubicBezTo>
                    <a:pt x="55" y="0"/>
                    <a:pt x="77" y="19"/>
                    <a:pt x="77" y="48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69" y="136"/>
                    <a:pt x="65" y="136"/>
                    <a:pt x="56" y="136"/>
                  </a:cubicBez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60"/>
            <p:cNvSpPr>
              <a:spLocks/>
            </p:cNvSpPr>
            <p:nvPr userDrawn="1"/>
          </p:nvSpPr>
          <p:spPr bwMode="auto">
            <a:xfrm>
              <a:off x="6409" y="4068"/>
              <a:ext cx="38" cy="52"/>
            </a:xfrm>
            <a:custGeom>
              <a:avLst/>
              <a:gdLst>
                <a:gd name="T0" fmla="*/ 78 w 99"/>
                <a:gd name="T1" fmla="*/ 136 h 136"/>
                <a:gd name="T2" fmla="*/ 78 w 99"/>
                <a:gd name="T3" fmla="*/ 54 h 136"/>
                <a:gd name="T4" fmla="*/ 42 w 99"/>
                <a:gd name="T5" fmla="*/ 19 h 136"/>
                <a:gd name="T6" fmla="*/ 0 w 99"/>
                <a:gd name="T7" fmla="*/ 26 h 136"/>
                <a:gd name="T8" fmla="*/ 0 w 99"/>
                <a:gd name="T9" fmla="*/ 4 h 136"/>
                <a:gd name="T10" fmla="*/ 42 w 99"/>
                <a:gd name="T11" fmla="*/ 0 h 136"/>
                <a:gd name="T12" fmla="*/ 99 w 99"/>
                <a:gd name="T13" fmla="*/ 53 h 136"/>
                <a:gd name="T14" fmla="*/ 99 w 99"/>
                <a:gd name="T15" fmla="*/ 136 h 136"/>
                <a:gd name="T16" fmla="*/ 78 w 99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136">
                  <a:moveTo>
                    <a:pt x="78" y="136"/>
                  </a:moveTo>
                  <a:cubicBezTo>
                    <a:pt x="78" y="54"/>
                    <a:pt x="78" y="54"/>
                    <a:pt x="78" y="54"/>
                  </a:cubicBezTo>
                  <a:cubicBezTo>
                    <a:pt x="78" y="33"/>
                    <a:pt x="70" y="19"/>
                    <a:pt x="42" y="19"/>
                  </a:cubicBezTo>
                  <a:cubicBezTo>
                    <a:pt x="27" y="19"/>
                    <a:pt x="15" y="22"/>
                    <a:pt x="0" y="2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5" y="1"/>
                    <a:pt x="29" y="0"/>
                    <a:pt x="42" y="0"/>
                  </a:cubicBezTo>
                  <a:cubicBezTo>
                    <a:pt x="73" y="0"/>
                    <a:pt x="99" y="13"/>
                    <a:pt x="99" y="53"/>
                  </a:cubicBezTo>
                  <a:cubicBezTo>
                    <a:pt x="99" y="136"/>
                    <a:pt x="99" y="136"/>
                    <a:pt x="99" y="136"/>
                  </a:cubicBezTo>
                  <a:lnTo>
                    <a:pt x="78" y="136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61"/>
            <p:cNvSpPr>
              <a:spLocks/>
            </p:cNvSpPr>
            <p:nvPr userDrawn="1"/>
          </p:nvSpPr>
          <p:spPr bwMode="auto">
            <a:xfrm>
              <a:off x="6410" y="4088"/>
              <a:ext cx="8" cy="32"/>
            </a:xfrm>
            <a:custGeom>
              <a:avLst/>
              <a:gdLst>
                <a:gd name="T0" fmla="*/ 0 w 8"/>
                <a:gd name="T1" fmla="*/ 32 h 32"/>
                <a:gd name="T2" fmla="*/ 0 w 8"/>
                <a:gd name="T3" fmla="*/ 2 h 32"/>
                <a:gd name="T4" fmla="*/ 8 w 8"/>
                <a:gd name="T5" fmla="*/ 0 h 32"/>
                <a:gd name="T6" fmla="*/ 8 w 8"/>
                <a:gd name="T7" fmla="*/ 32 h 32"/>
                <a:gd name="T8" fmla="*/ 0 w 8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3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8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E6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62"/>
            <p:cNvSpPr>
              <a:spLocks noEditPoints="1"/>
            </p:cNvSpPr>
            <p:nvPr userDrawn="1"/>
          </p:nvSpPr>
          <p:spPr bwMode="auto">
            <a:xfrm>
              <a:off x="5120" y="4145"/>
              <a:ext cx="1325" cy="78"/>
            </a:xfrm>
            <a:custGeom>
              <a:avLst/>
              <a:gdLst>
                <a:gd name="T0" fmla="*/ 74 w 3470"/>
                <a:gd name="T1" fmla="*/ 84 h 202"/>
                <a:gd name="T2" fmla="*/ 116 w 3470"/>
                <a:gd name="T3" fmla="*/ 38 h 202"/>
                <a:gd name="T4" fmla="*/ 154 w 3470"/>
                <a:gd name="T5" fmla="*/ 157 h 202"/>
                <a:gd name="T6" fmla="*/ 240 w 3470"/>
                <a:gd name="T7" fmla="*/ 39 h 202"/>
                <a:gd name="T8" fmla="*/ 254 w 3470"/>
                <a:gd name="T9" fmla="*/ 56 h 202"/>
                <a:gd name="T10" fmla="*/ 394 w 3470"/>
                <a:gd name="T11" fmla="*/ 143 h 202"/>
                <a:gd name="T12" fmla="*/ 356 w 3470"/>
                <a:gd name="T13" fmla="*/ 111 h 202"/>
                <a:gd name="T14" fmla="*/ 455 w 3470"/>
                <a:gd name="T15" fmla="*/ 94 h 202"/>
                <a:gd name="T16" fmla="*/ 466 w 3470"/>
                <a:gd name="T17" fmla="*/ 0 h 202"/>
                <a:gd name="T18" fmla="*/ 560 w 3470"/>
                <a:gd name="T19" fmla="*/ 38 h 202"/>
                <a:gd name="T20" fmla="*/ 681 w 3470"/>
                <a:gd name="T21" fmla="*/ 56 h 202"/>
                <a:gd name="T22" fmla="*/ 662 w 3470"/>
                <a:gd name="T23" fmla="*/ 56 h 202"/>
                <a:gd name="T24" fmla="*/ 832 w 3470"/>
                <a:gd name="T25" fmla="*/ 163 h 202"/>
                <a:gd name="T26" fmla="*/ 792 w 3470"/>
                <a:gd name="T27" fmla="*/ 160 h 202"/>
                <a:gd name="T28" fmla="*/ 797 w 3470"/>
                <a:gd name="T29" fmla="*/ 76 h 202"/>
                <a:gd name="T30" fmla="*/ 934 w 3470"/>
                <a:gd name="T31" fmla="*/ 56 h 202"/>
                <a:gd name="T32" fmla="*/ 1052 w 3470"/>
                <a:gd name="T33" fmla="*/ 160 h 202"/>
                <a:gd name="T34" fmla="*/ 992 w 3470"/>
                <a:gd name="T35" fmla="*/ 202 h 202"/>
                <a:gd name="T36" fmla="*/ 1064 w 3470"/>
                <a:gd name="T37" fmla="*/ 136 h 202"/>
                <a:gd name="T38" fmla="*/ 1097 w 3470"/>
                <a:gd name="T39" fmla="*/ 159 h 202"/>
                <a:gd name="T40" fmla="*/ 1168 w 3470"/>
                <a:gd name="T41" fmla="*/ 38 h 202"/>
                <a:gd name="T42" fmla="*/ 1290 w 3470"/>
                <a:gd name="T43" fmla="*/ 146 h 202"/>
                <a:gd name="T44" fmla="*/ 1238 w 3470"/>
                <a:gd name="T45" fmla="*/ 92 h 202"/>
                <a:gd name="T46" fmla="*/ 1290 w 3470"/>
                <a:gd name="T47" fmla="*/ 163 h 202"/>
                <a:gd name="T48" fmla="*/ 1486 w 3470"/>
                <a:gd name="T49" fmla="*/ 84 h 202"/>
                <a:gd name="T50" fmla="*/ 1399 w 3470"/>
                <a:gd name="T51" fmla="*/ 160 h 202"/>
                <a:gd name="T52" fmla="*/ 1580 w 3470"/>
                <a:gd name="T53" fmla="*/ 127 h 202"/>
                <a:gd name="T54" fmla="*/ 1562 w 3470"/>
                <a:gd name="T55" fmla="*/ 54 h 202"/>
                <a:gd name="T56" fmla="*/ 1584 w 3470"/>
                <a:gd name="T57" fmla="*/ 160 h 202"/>
                <a:gd name="T58" fmla="*/ 1678 w 3470"/>
                <a:gd name="T59" fmla="*/ 160 h 202"/>
                <a:gd name="T60" fmla="*/ 1704 w 3470"/>
                <a:gd name="T61" fmla="*/ 38 h 202"/>
                <a:gd name="T62" fmla="*/ 1750 w 3470"/>
                <a:gd name="T63" fmla="*/ 160 h 202"/>
                <a:gd name="T64" fmla="*/ 1791 w 3470"/>
                <a:gd name="T65" fmla="*/ 37 h 202"/>
                <a:gd name="T66" fmla="*/ 1854 w 3470"/>
                <a:gd name="T67" fmla="*/ 139 h 202"/>
                <a:gd name="T68" fmla="*/ 1933 w 3470"/>
                <a:gd name="T69" fmla="*/ 97 h 202"/>
                <a:gd name="T70" fmla="*/ 1999 w 3470"/>
                <a:gd name="T71" fmla="*/ 148 h 202"/>
                <a:gd name="T72" fmla="*/ 1997 w 3470"/>
                <a:gd name="T73" fmla="*/ 164 h 202"/>
                <a:gd name="T74" fmla="*/ 2082 w 3470"/>
                <a:gd name="T75" fmla="*/ 0 h 202"/>
                <a:gd name="T76" fmla="*/ 2216 w 3470"/>
                <a:gd name="T77" fmla="*/ 54 h 202"/>
                <a:gd name="T78" fmla="*/ 2317 w 3470"/>
                <a:gd name="T79" fmla="*/ 164 h 202"/>
                <a:gd name="T80" fmla="*/ 2322 w 3470"/>
                <a:gd name="T81" fmla="*/ 96 h 202"/>
                <a:gd name="T82" fmla="*/ 2440 w 3470"/>
                <a:gd name="T83" fmla="*/ 164 h 202"/>
                <a:gd name="T84" fmla="*/ 2440 w 3470"/>
                <a:gd name="T85" fmla="*/ 147 h 202"/>
                <a:gd name="T86" fmla="*/ 2507 w 3470"/>
                <a:gd name="T87" fmla="*/ 106 h 202"/>
                <a:gd name="T88" fmla="*/ 2709 w 3470"/>
                <a:gd name="T89" fmla="*/ 85 h 202"/>
                <a:gd name="T90" fmla="*/ 2627 w 3470"/>
                <a:gd name="T91" fmla="*/ 144 h 202"/>
                <a:gd name="T92" fmla="*/ 2728 w 3470"/>
                <a:gd name="T93" fmla="*/ 160 h 202"/>
                <a:gd name="T94" fmla="*/ 2746 w 3470"/>
                <a:gd name="T95" fmla="*/ 59 h 202"/>
                <a:gd name="T96" fmla="*/ 2744 w 3470"/>
                <a:gd name="T97" fmla="*/ 160 h 202"/>
                <a:gd name="T98" fmla="*/ 3017 w 3470"/>
                <a:gd name="T99" fmla="*/ 85 h 202"/>
                <a:gd name="T100" fmla="*/ 2936 w 3470"/>
                <a:gd name="T101" fmla="*/ 144 h 202"/>
                <a:gd name="T102" fmla="*/ 3036 w 3470"/>
                <a:gd name="T103" fmla="*/ 160 h 202"/>
                <a:gd name="T104" fmla="*/ 3138 w 3470"/>
                <a:gd name="T105" fmla="*/ 160 h 202"/>
                <a:gd name="T106" fmla="*/ 3114 w 3470"/>
                <a:gd name="T107" fmla="*/ 38 h 202"/>
                <a:gd name="T108" fmla="*/ 3224 w 3470"/>
                <a:gd name="T109" fmla="*/ 56 h 202"/>
                <a:gd name="T110" fmla="*/ 3223 w 3470"/>
                <a:gd name="T111" fmla="*/ 160 h 202"/>
                <a:gd name="T112" fmla="*/ 3269 w 3470"/>
                <a:gd name="T113" fmla="*/ 59 h 202"/>
                <a:gd name="T114" fmla="*/ 3408 w 3470"/>
                <a:gd name="T115" fmla="*/ 143 h 202"/>
                <a:gd name="T116" fmla="*/ 3371 w 3470"/>
                <a:gd name="T117" fmla="*/ 111 h 202"/>
                <a:gd name="T118" fmla="*/ 3470 w 3470"/>
                <a:gd name="T119" fmla="*/ 9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70" h="202">
                  <a:moveTo>
                    <a:pt x="0" y="16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76" y="38"/>
                    <a:pt x="93" y="58"/>
                    <a:pt x="93" y="84"/>
                  </a:cubicBezTo>
                  <a:cubicBezTo>
                    <a:pt x="93" y="160"/>
                    <a:pt x="93" y="160"/>
                    <a:pt x="93" y="160"/>
                  </a:cubicBezTo>
                  <a:lnTo>
                    <a:pt x="0" y="160"/>
                  </a:lnTo>
                  <a:close/>
                  <a:moveTo>
                    <a:pt x="74" y="84"/>
                  </a:moveTo>
                  <a:cubicBezTo>
                    <a:pt x="74" y="66"/>
                    <a:pt x="65" y="56"/>
                    <a:pt x="49" y="5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74" y="142"/>
                    <a:pt x="74" y="142"/>
                    <a:pt x="74" y="142"/>
                  </a:cubicBezTo>
                  <a:lnTo>
                    <a:pt x="74" y="84"/>
                  </a:lnTo>
                  <a:close/>
                  <a:moveTo>
                    <a:pt x="116" y="112"/>
                  </a:moveTo>
                  <a:cubicBezTo>
                    <a:pt x="116" y="38"/>
                    <a:pt x="116" y="38"/>
                    <a:pt x="116" y="38"/>
                  </a:cubicBezTo>
                  <a:cubicBezTo>
                    <a:pt x="135" y="38"/>
                    <a:pt x="135" y="38"/>
                    <a:pt x="135" y="38"/>
                  </a:cubicBezTo>
                  <a:cubicBezTo>
                    <a:pt x="135" y="105"/>
                    <a:pt x="135" y="105"/>
                    <a:pt x="135" y="105"/>
                  </a:cubicBezTo>
                  <a:lnTo>
                    <a:pt x="116" y="112"/>
                  </a:lnTo>
                  <a:close/>
                  <a:moveTo>
                    <a:pt x="215" y="145"/>
                  </a:moveTo>
                  <a:cubicBezTo>
                    <a:pt x="207" y="151"/>
                    <a:pt x="198" y="156"/>
                    <a:pt x="188" y="161"/>
                  </a:cubicBezTo>
                  <a:cubicBezTo>
                    <a:pt x="178" y="166"/>
                    <a:pt x="167" y="170"/>
                    <a:pt x="154" y="176"/>
                  </a:cubicBezTo>
                  <a:cubicBezTo>
                    <a:pt x="154" y="157"/>
                    <a:pt x="154" y="157"/>
                    <a:pt x="154" y="157"/>
                  </a:cubicBezTo>
                  <a:cubicBezTo>
                    <a:pt x="180" y="145"/>
                    <a:pt x="180" y="145"/>
                    <a:pt x="180" y="145"/>
                  </a:cubicBezTo>
                  <a:cubicBezTo>
                    <a:pt x="164" y="85"/>
                    <a:pt x="156" y="59"/>
                    <a:pt x="148" y="3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8" y="62"/>
                    <a:pt x="190" y="110"/>
                    <a:pt x="196" y="137"/>
                  </a:cubicBezTo>
                  <a:cubicBezTo>
                    <a:pt x="216" y="126"/>
                    <a:pt x="220" y="103"/>
                    <a:pt x="220" y="83"/>
                  </a:cubicBezTo>
                  <a:cubicBezTo>
                    <a:pt x="220" y="38"/>
                    <a:pt x="220" y="38"/>
                    <a:pt x="220" y="38"/>
                  </a:cubicBezTo>
                  <a:cubicBezTo>
                    <a:pt x="240" y="39"/>
                    <a:pt x="240" y="39"/>
                    <a:pt x="240" y="39"/>
                  </a:cubicBezTo>
                  <a:cubicBezTo>
                    <a:pt x="240" y="77"/>
                    <a:pt x="240" y="77"/>
                    <a:pt x="240" y="77"/>
                  </a:cubicBezTo>
                  <a:cubicBezTo>
                    <a:pt x="240" y="113"/>
                    <a:pt x="230" y="132"/>
                    <a:pt x="215" y="145"/>
                  </a:cubicBezTo>
                  <a:close/>
                  <a:moveTo>
                    <a:pt x="319" y="56"/>
                  </a:moveTo>
                  <a:cubicBezTo>
                    <a:pt x="319" y="160"/>
                    <a:pt x="319" y="160"/>
                    <a:pt x="319" y="160"/>
                  </a:cubicBezTo>
                  <a:cubicBezTo>
                    <a:pt x="300" y="160"/>
                    <a:pt x="300" y="160"/>
                    <a:pt x="300" y="160"/>
                  </a:cubicBezTo>
                  <a:cubicBezTo>
                    <a:pt x="301" y="56"/>
                    <a:pt x="301" y="56"/>
                    <a:pt x="301" y="56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4" y="39"/>
                    <a:pt x="254" y="39"/>
                    <a:pt x="254" y="39"/>
                  </a:cubicBezTo>
                  <a:cubicBezTo>
                    <a:pt x="333" y="39"/>
                    <a:pt x="333" y="39"/>
                    <a:pt x="333" y="39"/>
                  </a:cubicBezTo>
                  <a:cubicBezTo>
                    <a:pt x="333" y="56"/>
                    <a:pt x="333" y="56"/>
                    <a:pt x="333" y="56"/>
                  </a:cubicBezTo>
                  <a:lnTo>
                    <a:pt x="319" y="56"/>
                  </a:lnTo>
                  <a:close/>
                  <a:moveTo>
                    <a:pt x="410" y="163"/>
                  </a:moveTo>
                  <a:cubicBezTo>
                    <a:pt x="406" y="163"/>
                    <a:pt x="401" y="162"/>
                    <a:pt x="394" y="159"/>
                  </a:cubicBezTo>
                  <a:cubicBezTo>
                    <a:pt x="394" y="143"/>
                    <a:pt x="394" y="143"/>
                    <a:pt x="394" y="143"/>
                  </a:cubicBezTo>
                  <a:cubicBezTo>
                    <a:pt x="403" y="145"/>
                    <a:pt x="407" y="146"/>
                    <a:pt x="410" y="146"/>
                  </a:cubicBezTo>
                  <a:cubicBezTo>
                    <a:pt x="434" y="146"/>
                    <a:pt x="435" y="115"/>
                    <a:pt x="435" y="95"/>
                  </a:cubicBezTo>
                  <a:cubicBezTo>
                    <a:pt x="435" y="81"/>
                    <a:pt x="428" y="53"/>
                    <a:pt x="410" y="53"/>
                  </a:cubicBezTo>
                  <a:cubicBezTo>
                    <a:pt x="387" y="53"/>
                    <a:pt x="378" y="96"/>
                    <a:pt x="376" y="113"/>
                  </a:cubicBezTo>
                  <a:cubicBezTo>
                    <a:pt x="375" y="115"/>
                    <a:pt x="373" y="141"/>
                    <a:pt x="370" y="160"/>
                  </a:cubicBezTo>
                  <a:cubicBezTo>
                    <a:pt x="350" y="160"/>
                    <a:pt x="350" y="160"/>
                    <a:pt x="350" y="160"/>
                  </a:cubicBezTo>
                  <a:cubicBezTo>
                    <a:pt x="354" y="131"/>
                    <a:pt x="356" y="111"/>
                    <a:pt x="356" y="111"/>
                  </a:cubicBezTo>
                  <a:cubicBezTo>
                    <a:pt x="357" y="104"/>
                    <a:pt x="358" y="99"/>
                    <a:pt x="358" y="92"/>
                  </a:cubicBezTo>
                  <a:cubicBezTo>
                    <a:pt x="358" y="85"/>
                    <a:pt x="356" y="75"/>
                    <a:pt x="354" y="65"/>
                  </a:cubicBezTo>
                  <a:cubicBezTo>
                    <a:pt x="351" y="55"/>
                    <a:pt x="348" y="45"/>
                    <a:pt x="346" y="38"/>
                  </a:cubicBezTo>
                  <a:cubicBezTo>
                    <a:pt x="368" y="38"/>
                    <a:pt x="368" y="38"/>
                    <a:pt x="368" y="38"/>
                  </a:cubicBezTo>
                  <a:cubicBezTo>
                    <a:pt x="370" y="49"/>
                    <a:pt x="372" y="58"/>
                    <a:pt x="375" y="76"/>
                  </a:cubicBezTo>
                  <a:cubicBezTo>
                    <a:pt x="384" y="47"/>
                    <a:pt x="394" y="36"/>
                    <a:pt x="411" y="36"/>
                  </a:cubicBezTo>
                  <a:cubicBezTo>
                    <a:pt x="439" y="36"/>
                    <a:pt x="455" y="65"/>
                    <a:pt x="455" y="94"/>
                  </a:cubicBezTo>
                  <a:cubicBezTo>
                    <a:pt x="455" y="132"/>
                    <a:pt x="441" y="163"/>
                    <a:pt x="410" y="163"/>
                  </a:cubicBezTo>
                  <a:close/>
                  <a:moveTo>
                    <a:pt x="509" y="160"/>
                  </a:moveTo>
                  <a:cubicBezTo>
                    <a:pt x="488" y="160"/>
                    <a:pt x="488" y="160"/>
                    <a:pt x="488" y="160"/>
                  </a:cubicBezTo>
                  <a:cubicBezTo>
                    <a:pt x="498" y="137"/>
                    <a:pt x="512" y="111"/>
                    <a:pt x="519" y="91"/>
                  </a:cubicBezTo>
                  <a:cubicBezTo>
                    <a:pt x="527" y="71"/>
                    <a:pt x="527" y="56"/>
                    <a:pt x="510" y="56"/>
                  </a:cubicBezTo>
                  <a:cubicBezTo>
                    <a:pt x="466" y="56"/>
                    <a:pt x="466" y="56"/>
                    <a:pt x="466" y="56"/>
                  </a:cubicBezTo>
                  <a:cubicBezTo>
                    <a:pt x="466" y="0"/>
                    <a:pt x="466" y="0"/>
                    <a:pt x="466" y="0"/>
                  </a:cubicBezTo>
                  <a:cubicBezTo>
                    <a:pt x="486" y="0"/>
                    <a:pt x="486" y="0"/>
                    <a:pt x="486" y="0"/>
                  </a:cubicBezTo>
                  <a:cubicBezTo>
                    <a:pt x="486" y="38"/>
                    <a:pt x="486" y="38"/>
                    <a:pt x="486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42" y="38"/>
                    <a:pt x="549" y="65"/>
                    <a:pt x="538" y="90"/>
                  </a:cubicBezTo>
                  <a:cubicBezTo>
                    <a:pt x="538" y="90"/>
                    <a:pt x="521" y="133"/>
                    <a:pt x="509" y="160"/>
                  </a:cubicBezTo>
                  <a:close/>
                  <a:moveTo>
                    <a:pt x="560" y="160"/>
                  </a:moveTo>
                  <a:cubicBezTo>
                    <a:pt x="560" y="38"/>
                    <a:pt x="560" y="38"/>
                    <a:pt x="560" y="38"/>
                  </a:cubicBezTo>
                  <a:cubicBezTo>
                    <a:pt x="580" y="38"/>
                    <a:pt x="580" y="38"/>
                    <a:pt x="580" y="38"/>
                  </a:cubicBezTo>
                  <a:cubicBezTo>
                    <a:pt x="580" y="160"/>
                    <a:pt x="580" y="160"/>
                    <a:pt x="580" y="160"/>
                  </a:cubicBezTo>
                  <a:lnTo>
                    <a:pt x="560" y="160"/>
                  </a:lnTo>
                  <a:close/>
                  <a:moveTo>
                    <a:pt x="730" y="160"/>
                  </a:moveTo>
                  <a:cubicBezTo>
                    <a:pt x="730" y="85"/>
                    <a:pt x="730" y="85"/>
                    <a:pt x="730" y="85"/>
                  </a:cubicBezTo>
                  <a:cubicBezTo>
                    <a:pt x="730" y="66"/>
                    <a:pt x="720" y="56"/>
                    <a:pt x="705" y="56"/>
                  </a:cubicBezTo>
                  <a:cubicBezTo>
                    <a:pt x="681" y="56"/>
                    <a:pt x="681" y="56"/>
                    <a:pt x="681" y="56"/>
                  </a:cubicBezTo>
                  <a:cubicBezTo>
                    <a:pt x="681" y="136"/>
                    <a:pt x="681" y="136"/>
                    <a:pt x="681" y="136"/>
                  </a:cubicBezTo>
                  <a:cubicBezTo>
                    <a:pt x="681" y="155"/>
                    <a:pt x="668" y="162"/>
                    <a:pt x="655" y="162"/>
                  </a:cubicBezTo>
                  <a:cubicBezTo>
                    <a:pt x="651" y="162"/>
                    <a:pt x="647" y="162"/>
                    <a:pt x="639" y="159"/>
                  </a:cubicBezTo>
                  <a:cubicBezTo>
                    <a:pt x="639" y="142"/>
                    <a:pt x="639" y="142"/>
                    <a:pt x="639" y="142"/>
                  </a:cubicBezTo>
                  <a:cubicBezTo>
                    <a:pt x="647" y="144"/>
                    <a:pt x="648" y="144"/>
                    <a:pt x="649" y="144"/>
                  </a:cubicBezTo>
                  <a:cubicBezTo>
                    <a:pt x="658" y="144"/>
                    <a:pt x="662" y="142"/>
                    <a:pt x="662" y="132"/>
                  </a:cubicBezTo>
                  <a:cubicBezTo>
                    <a:pt x="662" y="56"/>
                    <a:pt x="662" y="56"/>
                    <a:pt x="662" y="56"/>
                  </a:cubicBezTo>
                  <a:cubicBezTo>
                    <a:pt x="642" y="56"/>
                    <a:pt x="642" y="56"/>
                    <a:pt x="642" y="56"/>
                  </a:cubicBezTo>
                  <a:cubicBezTo>
                    <a:pt x="642" y="38"/>
                    <a:pt x="642" y="38"/>
                    <a:pt x="642" y="38"/>
                  </a:cubicBezTo>
                  <a:cubicBezTo>
                    <a:pt x="710" y="38"/>
                    <a:pt x="710" y="38"/>
                    <a:pt x="710" y="38"/>
                  </a:cubicBezTo>
                  <a:cubicBezTo>
                    <a:pt x="731" y="38"/>
                    <a:pt x="750" y="58"/>
                    <a:pt x="750" y="83"/>
                  </a:cubicBezTo>
                  <a:cubicBezTo>
                    <a:pt x="750" y="160"/>
                    <a:pt x="750" y="160"/>
                    <a:pt x="750" y="160"/>
                  </a:cubicBezTo>
                  <a:lnTo>
                    <a:pt x="730" y="160"/>
                  </a:lnTo>
                  <a:close/>
                  <a:moveTo>
                    <a:pt x="832" y="163"/>
                  </a:moveTo>
                  <a:cubicBezTo>
                    <a:pt x="828" y="163"/>
                    <a:pt x="822" y="162"/>
                    <a:pt x="815" y="159"/>
                  </a:cubicBezTo>
                  <a:cubicBezTo>
                    <a:pt x="815" y="143"/>
                    <a:pt x="815" y="143"/>
                    <a:pt x="815" y="143"/>
                  </a:cubicBezTo>
                  <a:cubicBezTo>
                    <a:pt x="825" y="145"/>
                    <a:pt x="828" y="146"/>
                    <a:pt x="832" y="146"/>
                  </a:cubicBezTo>
                  <a:cubicBezTo>
                    <a:pt x="855" y="146"/>
                    <a:pt x="857" y="115"/>
                    <a:pt x="857" y="95"/>
                  </a:cubicBezTo>
                  <a:cubicBezTo>
                    <a:pt x="857" y="81"/>
                    <a:pt x="850" y="53"/>
                    <a:pt x="832" y="53"/>
                  </a:cubicBezTo>
                  <a:cubicBezTo>
                    <a:pt x="809" y="53"/>
                    <a:pt x="799" y="96"/>
                    <a:pt x="797" y="113"/>
                  </a:cubicBezTo>
                  <a:cubicBezTo>
                    <a:pt x="797" y="115"/>
                    <a:pt x="794" y="141"/>
                    <a:pt x="792" y="160"/>
                  </a:cubicBezTo>
                  <a:cubicBezTo>
                    <a:pt x="772" y="160"/>
                    <a:pt x="772" y="160"/>
                    <a:pt x="772" y="160"/>
                  </a:cubicBezTo>
                  <a:cubicBezTo>
                    <a:pt x="776" y="131"/>
                    <a:pt x="778" y="111"/>
                    <a:pt x="778" y="111"/>
                  </a:cubicBezTo>
                  <a:cubicBezTo>
                    <a:pt x="779" y="104"/>
                    <a:pt x="780" y="99"/>
                    <a:pt x="780" y="92"/>
                  </a:cubicBezTo>
                  <a:cubicBezTo>
                    <a:pt x="780" y="85"/>
                    <a:pt x="778" y="75"/>
                    <a:pt x="775" y="65"/>
                  </a:cubicBezTo>
                  <a:cubicBezTo>
                    <a:pt x="773" y="55"/>
                    <a:pt x="770" y="45"/>
                    <a:pt x="768" y="38"/>
                  </a:cubicBezTo>
                  <a:cubicBezTo>
                    <a:pt x="789" y="38"/>
                    <a:pt x="789" y="38"/>
                    <a:pt x="789" y="38"/>
                  </a:cubicBezTo>
                  <a:cubicBezTo>
                    <a:pt x="792" y="49"/>
                    <a:pt x="793" y="58"/>
                    <a:pt x="797" y="76"/>
                  </a:cubicBezTo>
                  <a:cubicBezTo>
                    <a:pt x="806" y="47"/>
                    <a:pt x="816" y="36"/>
                    <a:pt x="833" y="36"/>
                  </a:cubicBezTo>
                  <a:cubicBezTo>
                    <a:pt x="861" y="36"/>
                    <a:pt x="877" y="65"/>
                    <a:pt x="877" y="94"/>
                  </a:cubicBezTo>
                  <a:cubicBezTo>
                    <a:pt x="877" y="132"/>
                    <a:pt x="863" y="163"/>
                    <a:pt x="832" y="163"/>
                  </a:cubicBezTo>
                  <a:close/>
                  <a:moveTo>
                    <a:pt x="953" y="56"/>
                  </a:moveTo>
                  <a:cubicBezTo>
                    <a:pt x="953" y="160"/>
                    <a:pt x="953" y="160"/>
                    <a:pt x="953" y="160"/>
                  </a:cubicBezTo>
                  <a:cubicBezTo>
                    <a:pt x="934" y="160"/>
                    <a:pt x="934" y="160"/>
                    <a:pt x="934" y="160"/>
                  </a:cubicBezTo>
                  <a:cubicBezTo>
                    <a:pt x="934" y="56"/>
                    <a:pt x="934" y="56"/>
                    <a:pt x="934" y="56"/>
                  </a:cubicBezTo>
                  <a:cubicBezTo>
                    <a:pt x="887" y="56"/>
                    <a:pt x="887" y="56"/>
                    <a:pt x="887" y="56"/>
                  </a:cubicBezTo>
                  <a:cubicBezTo>
                    <a:pt x="888" y="39"/>
                    <a:pt x="888" y="39"/>
                    <a:pt x="888" y="39"/>
                  </a:cubicBezTo>
                  <a:cubicBezTo>
                    <a:pt x="967" y="39"/>
                    <a:pt x="967" y="39"/>
                    <a:pt x="967" y="39"/>
                  </a:cubicBezTo>
                  <a:cubicBezTo>
                    <a:pt x="967" y="56"/>
                    <a:pt x="967" y="56"/>
                    <a:pt x="967" y="56"/>
                  </a:cubicBezTo>
                  <a:lnTo>
                    <a:pt x="953" y="56"/>
                  </a:lnTo>
                  <a:close/>
                  <a:moveTo>
                    <a:pt x="1064" y="136"/>
                  </a:moveTo>
                  <a:cubicBezTo>
                    <a:pt x="1058" y="148"/>
                    <a:pt x="1053" y="157"/>
                    <a:pt x="1052" y="160"/>
                  </a:cubicBezTo>
                  <a:cubicBezTo>
                    <a:pt x="1031" y="160"/>
                    <a:pt x="1031" y="160"/>
                    <a:pt x="1031" y="160"/>
                  </a:cubicBezTo>
                  <a:cubicBezTo>
                    <a:pt x="1042" y="136"/>
                    <a:pt x="1055" y="110"/>
                    <a:pt x="1062" y="90"/>
                  </a:cubicBezTo>
                  <a:cubicBezTo>
                    <a:pt x="1069" y="70"/>
                    <a:pt x="1069" y="56"/>
                    <a:pt x="1053" y="56"/>
                  </a:cubicBezTo>
                  <a:cubicBezTo>
                    <a:pt x="1038" y="56"/>
                    <a:pt x="1038" y="56"/>
                    <a:pt x="1038" y="56"/>
                  </a:cubicBezTo>
                  <a:cubicBezTo>
                    <a:pt x="1011" y="56"/>
                    <a:pt x="1011" y="56"/>
                    <a:pt x="1011" y="56"/>
                  </a:cubicBezTo>
                  <a:cubicBezTo>
                    <a:pt x="1011" y="202"/>
                    <a:pt x="1011" y="202"/>
                    <a:pt x="1011" y="202"/>
                  </a:cubicBezTo>
                  <a:cubicBezTo>
                    <a:pt x="992" y="202"/>
                    <a:pt x="992" y="202"/>
                    <a:pt x="992" y="202"/>
                  </a:cubicBezTo>
                  <a:cubicBezTo>
                    <a:pt x="992" y="56"/>
                    <a:pt x="992" y="56"/>
                    <a:pt x="992" y="56"/>
                  </a:cubicBezTo>
                  <a:cubicBezTo>
                    <a:pt x="978" y="56"/>
                    <a:pt x="978" y="56"/>
                    <a:pt x="978" y="56"/>
                  </a:cubicBezTo>
                  <a:cubicBezTo>
                    <a:pt x="978" y="38"/>
                    <a:pt x="978" y="38"/>
                    <a:pt x="978" y="38"/>
                  </a:cubicBezTo>
                  <a:cubicBezTo>
                    <a:pt x="1035" y="38"/>
                    <a:pt x="1035" y="38"/>
                    <a:pt x="1035" y="38"/>
                  </a:cubicBezTo>
                  <a:cubicBezTo>
                    <a:pt x="1057" y="38"/>
                    <a:pt x="1057" y="38"/>
                    <a:pt x="1057" y="38"/>
                  </a:cubicBezTo>
                  <a:cubicBezTo>
                    <a:pt x="1089" y="38"/>
                    <a:pt x="1088" y="66"/>
                    <a:pt x="1080" y="95"/>
                  </a:cubicBezTo>
                  <a:cubicBezTo>
                    <a:pt x="1076" y="109"/>
                    <a:pt x="1070" y="124"/>
                    <a:pt x="1064" y="136"/>
                  </a:cubicBezTo>
                  <a:close/>
                  <a:moveTo>
                    <a:pt x="1188" y="160"/>
                  </a:moveTo>
                  <a:cubicBezTo>
                    <a:pt x="1188" y="85"/>
                    <a:pt x="1188" y="85"/>
                    <a:pt x="1188" y="85"/>
                  </a:cubicBezTo>
                  <a:cubicBezTo>
                    <a:pt x="1188" y="66"/>
                    <a:pt x="1178" y="56"/>
                    <a:pt x="1162" y="56"/>
                  </a:cubicBezTo>
                  <a:cubicBezTo>
                    <a:pt x="1139" y="56"/>
                    <a:pt x="1139" y="56"/>
                    <a:pt x="1139" y="56"/>
                  </a:cubicBezTo>
                  <a:cubicBezTo>
                    <a:pt x="1139" y="136"/>
                    <a:pt x="1139" y="136"/>
                    <a:pt x="1139" y="136"/>
                  </a:cubicBezTo>
                  <a:cubicBezTo>
                    <a:pt x="1139" y="155"/>
                    <a:pt x="1126" y="162"/>
                    <a:pt x="1113" y="162"/>
                  </a:cubicBezTo>
                  <a:cubicBezTo>
                    <a:pt x="1109" y="162"/>
                    <a:pt x="1105" y="162"/>
                    <a:pt x="1097" y="159"/>
                  </a:cubicBezTo>
                  <a:cubicBezTo>
                    <a:pt x="1097" y="142"/>
                    <a:pt x="1097" y="142"/>
                    <a:pt x="1097" y="142"/>
                  </a:cubicBezTo>
                  <a:cubicBezTo>
                    <a:pt x="1104" y="144"/>
                    <a:pt x="1106" y="144"/>
                    <a:pt x="1107" y="144"/>
                  </a:cubicBezTo>
                  <a:cubicBezTo>
                    <a:pt x="1116" y="144"/>
                    <a:pt x="1120" y="142"/>
                    <a:pt x="1120" y="132"/>
                  </a:cubicBezTo>
                  <a:cubicBezTo>
                    <a:pt x="1120" y="56"/>
                    <a:pt x="1120" y="56"/>
                    <a:pt x="1120" y="56"/>
                  </a:cubicBezTo>
                  <a:cubicBezTo>
                    <a:pt x="1099" y="56"/>
                    <a:pt x="1099" y="56"/>
                    <a:pt x="1099" y="56"/>
                  </a:cubicBezTo>
                  <a:cubicBezTo>
                    <a:pt x="1099" y="38"/>
                    <a:pt x="1099" y="38"/>
                    <a:pt x="1099" y="38"/>
                  </a:cubicBezTo>
                  <a:cubicBezTo>
                    <a:pt x="1168" y="38"/>
                    <a:pt x="1168" y="38"/>
                    <a:pt x="1168" y="38"/>
                  </a:cubicBezTo>
                  <a:cubicBezTo>
                    <a:pt x="1189" y="38"/>
                    <a:pt x="1207" y="58"/>
                    <a:pt x="1207" y="83"/>
                  </a:cubicBezTo>
                  <a:cubicBezTo>
                    <a:pt x="1207" y="160"/>
                    <a:pt x="1207" y="160"/>
                    <a:pt x="1207" y="160"/>
                  </a:cubicBezTo>
                  <a:lnTo>
                    <a:pt x="1188" y="160"/>
                  </a:lnTo>
                  <a:close/>
                  <a:moveTo>
                    <a:pt x="1290" y="163"/>
                  </a:moveTo>
                  <a:cubicBezTo>
                    <a:pt x="1286" y="163"/>
                    <a:pt x="1280" y="162"/>
                    <a:pt x="1273" y="159"/>
                  </a:cubicBezTo>
                  <a:cubicBezTo>
                    <a:pt x="1273" y="143"/>
                    <a:pt x="1273" y="143"/>
                    <a:pt x="1273" y="143"/>
                  </a:cubicBezTo>
                  <a:cubicBezTo>
                    <a:pt x="1283" y="145"/>
                    <a:pt x="1286" y="146"/>
                    <a:pt x="1290" y="146"/>
                  </a:cubicBezTo>
                  <a:cubicBezTo>
                    <a:pt x="1313" y="146"/>
                    <a:pt x="1315" y="115"/>
                    <a:pt x="1315" y="95"/>
                  </a:cubicBezTo>
                  <a:cubicBezTo>
                    <a:pt x="1315" y="81"/>
                    <a:pt x="1308" y="53"/>
                    <a:pt x="1289" y="53"/>
                  </a:cubicBezTo>
                  <a:cubicBezTo>
                    <a:pt x="1266" y="53"/>
                    <a:pt x="1257" y="96"/>
                    <a:pt x="1255" y="113"/>
                  </a:cubicBezTo>
                  <a:cubicBezTo>
                    <a:pt x="1255" y="115"/>
                    <a:pt x="1252" y="141"/>
                    <a:pt x="1250" y="160"/>
                  </a:cubicBezTo>
                  <a:cubicBezTo>
                    <a:pt x="1230" y="160"/>
                    <a:pt x="1230" y="160"/>
                    <a:pt x="1230" y="160"/>
                  </a:cubicBezTo>
                  <a:cubicBezTo>
                    <a:pt x="1234" y="131"/>
                    <a:pt x="1236" y="111"/>
                    <a:pt x="1236" y="111"/>
                  </a:cubicBezTo>
                  <a:cubicBezTo>
                    <a:pt x="1237" y="104"/>
                    <a:pt x="1238" y="99"/>
                    <a:pt x="1238" y="92"/>
                  </a:cubicBezTo>
                  <a:cubicBezTo>
                    <a:pt x="1238" y="85"/>
                    <a:pt x="1236" y="75"/>
                    <a:pt x="1233" y="65"/>
                  </a:cubicBezTo>
                  <a:cubicBezTo>
                    <a:pt x="1230" y="55"/>
                    <a:pt x="1228" y="45"/>
                    <a:pt x="1226" y="38"/>
                  </a:cubicBezTo>
                  <a:cubicBezTo>
                    <a:pt x="1247" y="38"/>
                    <a:pt x="1247" y="38"/>
                    <a:pt x="1247" y="38"/>
                  </a:cubicBezTo>
                  <a:cubicBezTo>
                    <a:pt x="1249" y="49"/>
                    <a:pt x="1251" y="58"/>
                    <a:pt x="1254" y="76"/>
                  </a:cubicBezTo>
                  <a:cubicBezTo>
                    <a:pt x="1264" y="47"/>
                    <a:pt x="1274" y="36"/>
                    <a:pt x="1291" y="36"/>
                  </a:cubicBezTo>
                  <a:cubicBezTo>
                    <a:pt x="1319" y="36"/>
                    <a:pt x="1335" y="65"/>
                    <a:pt x="1335" y="94"/>
                  </a:cubicBezTo>
                  <a:cubicBezTo>
                    <a:pt x="1335" y="132"/>
                    <a:pt x="1321" y="163"/>
                    <a:pt x="1290" y="163"/>
                  </a:cubicBezTo>
                  <a:close/>
                  <a:moveTo>
                    <a:pt x="1467" y="160"/>
                  </a:moveTo>
                  <a:cubicBezTo>
                    <a:pt x="1467" y="85"/>
                    <a:pt x="1467" y="85"/>
                    <a:pt x="1467" y="85"/>
                  </a:cubicBezTo>
                  <a:cubicBezTo>
                    <a:pt x="1467" y="66"/>
                    <a:pt x="1460" y="53"/>
                    <a:pt x="1434" y="53"/>
                  </a:cubicBezTo>
                  <a:cubicBezTo>
                    <a:pt x="1421" y="53"/>
                    <a:pt x="1409" y="56"/>
                    <a:pt x="1396" y="59"/>
                  </a:cubicBezTo>
                  <a:cubicBezTo>
                    <a:pt x="1396" y="39"/>
                    <a:pt x="1396" y="39"/>
                    <a:pt x="1396" y="39"/>
                  </a:cubicBezTo>
                  <a:cubicBezTo>
                    <a:pt x="1409" y="37"/>
                    <a:pt x="1422" y="36"/>
                    <a:pt x="1434" y="36"/>
                  </a:cubicBezTo>
                  <a:cubicBezTo>
                    <a:pt x="1462" y="36"/>
                    <a:pt x="1486" y="48"/>
                    <a:pt x="1486" y="84"/>
                  </a:cubicBezTo>
                  <a:cubicBezTo>
                    <a:pt x="1486" y="160"/>
                    <a:pt x="1486" y="160"/>
                    <a:pt x="1486" y="160"/>
                  </a:cubicBezTo>
                  <a:lnTo>
                    <a:pt x="1467" y="160"/>
                  </a:lnTo>
                  <a:close/>
                  <a:moveTo>
                    <a:pt x="1399" y="160"/>
                  </a:moveTo>
                  <a:cubicBezTo>
                    <a:pt x="1399" y="90"/>
                    <a:pt x="1399" y="90"/>
                    <a:pt x="1399" y="90"/>
                  </a:cubicBezTo>
                  <a:cubicBezTo>
                    <a:pt x="1418" y="84"/>
                    <a:pt x="1418" y="84"/>
                    <a:pt x="1418" y="84"/>
                  </a:cubicBezTo>
                  <a:cubicBezTo>
                    <a:pt x="1418" y="160"/>
                    <a:pt x="1418" y="160"/>
                    <a:pt x="1418" y="160"/>
                  </a:cubicBezTo>
                  <a:lnTo>
                    <a:pt x="1399" y="160"/>
                  </a:lnTo>
                  <a:close/>
                  <a:moveTo>
                    <a:pt x="1509" y="112"/>
                  </a:moveTo>
                  <a:cubicBezTo>
                    <a:pt x="1509" y="38"/>
                    <a:pt x="1509" y="38"/>
                    <a:pt x="1509" y="38"/>
                  </a:cubicBezTo>
                  <a:cubicBezTo>
                    <a:pt x="1528" y="38"/>
                    <a:pt x="1528" y="38"/>
                    <a:pt x="1528" y="38"/>
                  </a:cubicBezTo>
                  <a:cubicBezTo>
                    <a:pt x="1528" y="105"/>
                    <a:pt x="1528" y="105"/>
                    <a:pt x="1528" y="105"/>
                  </a:cubicBezTo>
                  <a:lnTo>
                    <a:pt x="1509" y="112"/>
                  </a:lnTo>
                  <a:close/>
                  <a:moveTo>
                    <a:pt x="1584" y="160"/>
                  </a:moveTo>
                  <a:cubicBezTo>
                    <a:pt x="1582" y="147"/>
                    <a:pt x="1580" y="138"/>
                    <a:pt x="1580" y="127"/>
                  </a:cubicBezTo>
                  <a:cubicBezTo>
                    <a:pt x="1578" y="126"/>
                    <a:pt x="1578" y="126"/>
                    <a:pt x="1578" y="126"/>
                  </a:cubicBezTo>
                  <a:cubicBezTo>
                    <a:pt x="1567" y="149"/>
                    <a:pt x="1557" y="160"/>
                    <a:pt x="1544" y="166"/>
                  </a:cubicBezTo>
                  <a:cubicBezTo>
                    <a:pt x="1544" y="141"/>
                    <a:pt x="1544" y="141"/>
                    <a:pt x="1544" y="141"/>
                  </a:cubicBezTo>
                  <a:cubicBezTo>
                    <a:pt x="1551" y="138"/>
                    <a:pt x="1558" y="135"/>
                    <a:pt x="1571" y="119"/>
                  </a:cubicBezTo>
                  <a:cubicBezTo>
                    <a:pt x="1575" y="113"/>
                    <a:pt x="1579" y="101"/>
                    <a:pt x="1579" y="96"/>
                  </a:cubicBezTo>
                  <a:cubicBezTo>
                    <a:pt x="1579" y="70"/>
                    <a:pt x="1579" y="70"/>
                    <a:pt x="1579" y="70"/>
                  </a:cubicBezTo>
                  <a:cubicBezTo>
                    <a:pt x="1579" y="58"/>
                    <a:pt x="1570" y="54"/>
                    <a:pt x="1562" y="54"/>
                  </a:cubicBezTo>
                  <a:cubicBezTo>
                    <a:pt x="1561" y="54"/>
                    <a:pt x="1559" y="54"/>
                    <a:pt x="1551" y="56"/>
                  </a:cubicBezTo>
                  <a:cubicBezTo>
                    <a:pt x="1551" y="38"/>
                    <a:pt x="1551" y="38"/>
                    <a:pt x="1551" y="38"/>
                  </a:cubicBezTo>
                  <a:cubicBezTo>
                    <a:pt x="1557" y="37"/>
                    <a:pt x="1562" y="36"/>
                    <a:pt x="1568" y="36"/>
                  </a:cubicBezTo>
                  <a:cubicBezTo>
                    <a:pt x="1581" y="36"/>
                    <a:pt x="1598" y="46"/>
                    <a:pt x="1598" y="67"/>
                  </a:cubicBezTo>
                  <a:cubicBezTo>
                    <a:pt x="1598" y="124"/>
                    <a:pt x="1598" y="124"/>
                    <a:pt x="1598" y="124"/>
                  </a:cubicBezTo>
                  <a:cubicBezTo>
                    <a:pt x="1598" y="133"/>
                    <a:pt x="1599" y="143"/>
                    <a:pt x="1602" y="160"/>
                  </a:cubicBezTo>
                  <a:lnTo>
                    <a:pt x="1584" y="160"/>
                  </a:lnTo>
                  <a:close/>
                  <a:moveTo>
                    <a:pt x="1621" y="160"/>
                  </a:moveTo>
                  <a:cubicBezTo>
                    <a:pt x="1621" y="38"/>
                    <a:pt x="1621" y="38"/>
                    <a:pt x="1621" y="38"/>
                  </a:cubicBezTo>
                  <a:cubicBezTo>
                    <a:pt x="1640" y="38"/>
                    <a:pt x="1640" y="38"/>
                    <a:pt x="1640" y="38"/>
                  </a:cubicBezTo>
                  <a:cubicBezTo>
                    <a:pt x="1640" y="160"/>
                    <a:pt x="1640" y="160"/>
                    <a:pt x="1640" y="160"/>
                  </a:cubicBezTo>
                  <a:lnTo>
                    <a:pt x="1621" y="160"/>
                  </a:lnTo>
                  <a:close/>
                  <a:moveTo>
                    <a:pt x="1699" y="160"/>
                  </a:moveTo>
                  <a:cubicBezTo>
                    <a:pt x="1678" y="160"/>
                    <a:pt x="1678" y="160"/>
                    <a:pt x="1678" y="160"/>
                  </a:cubicBezTo>
                  <a:cubicBezTo>
                    <a:pt x="1687" y="137"/>
                    <a:pt x="1701" y="111"/>
                    <a:pt x="1709" y="91"/>
                  </a:cubicBezTo>
                  <a:cubicBezTo>
                    <a:pt x="1716" y="71"/>
                    <a:pt x="1716" y="56"/>
                    <a:pt x="1700" y="56"/>
                  </a:cubicBezTo>
                  <a:cubicBezTo>
                    <a:pt x="1656" y="56"/>
                    <a:pt x="1656" y="56"/>
                    <a:pt x="1656" y="56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675" y="0"/>
                    <a:pt x="1675" y="0"/>
                    <a:pt x="1675" y="0"/>
                  </a:cubicBezTo>
                  <a:cubicBezTo>
                    <a:pt x="1675" y="38"/>
                    <a:pt x="1675" y="38"/>
                    <a:pt x="1675" y="38"/>
                  </a:cubicBezTo>
                  <a:cubicBezTo>
                    <a:pt x="1704" y="38"/>
                    <a:pt x="1704" y="38"/>
                    <a:pt x="1704" y="38"/>
                  </a:cubicBezTo>
                  <a:cubicBezTo>
                    <a:pt x="1731" y="38"/>
                    <a:pt x="1738" y="65"/>
                    <a:pt x="1728" y="90"/>
                  </a:cubicBezTo>
                  <a:cubicBezTo>
                    <a:pt x="1728" y="90"/>
                    <a:pt x="1710" y="133"/>
                    <a:pt x="1699" y="160"/>
                  </a:cubicBezTo>
                  <a:close/>
                  <a:moveTo>
                    <a:pt x="1750" y="160"/>
                  </a:moveTo>
                  <a:cubicBezTo>
                    <a:pt x="1750" y="38"/>
                    <a:pt x="1750" y="38"/>
                    <a:pt x="1750" y="38"/>
                  </a:cubicBezTo>
                  <a:cubicBezTo>
                    <a:pt x="1769" y="38"/>
                    <a:pt x="1769" y="38"/>
                    <a:pt x="1769" y="38"/>
                  </a:cubicBezTo>
                  <a:cubicBezTo>
                    <a:pt x="1769" y="160"/>
                    <a:pt x="1769" y="160"/>
                    <a:pt x="1769" y="160"/>
                  </a:cubicBezTo>
                  <a:lnTo>
                    <a:pt x="1750" y="160"/>
                  </a:lnTo>
                  <a:close/>
                  <a:moveTo>
                    <a:pt x="1787" y="160"/>
                  </a:moveTo>
                  <a:cubicBezTo>
                    <a:pt x="1787" y="142"/>
                    <a:pt x="1787" y="142"/>
                    <a:pt x="1787" y="142"/>
                  </a:cubicBezTo>
                  <a:cubicBezTo>
                    <a:pt x="1819" y="142"/>
                    <a:pt x="1819" y="142"/>
                    <a:pt x="1819" y="142"/>
                  </a:cubicBezTo>
                  <a:cubicBezTo>
                    <a:pt x="1819" y="69"/>
                    <a:pt x="1819" y="69"/>
                    <a:pt x="1819" y="69"/>
                  </a:cubicBezTo>
                  <a:cubicBezTo>
                    <a:pt x="1819" y="55"/>
                    <a:pt x="1807" y="54"/>
                    <a:pt x="1802" y="54"/>
                  </a:cubicBezTo>
                  <a:cubicBezTo>
                    <a:pt x="1800" y="54"/>
                    <a:pt x="1798" y="54"/>
                    <a:pt x="1791" y="55"/>
                  </a:cubicBezTo>
                  <a:cubicBezTo>
                    <a:pt x="1791" y="37"/>
                    <a:pt x="1791" y="37"/>
                    <a:pt x="1791" y="37"/>
                  </a:cubicBezTo>
                  <a:cubicBezTo>
                    <a:pt x="1798" y="36"/>
                    <a:pt x="1801" y="36"/>
                    <a:pt x="1804" y="36"/>
                  </a:cubicBezTo>
                  <a:cubicBezTo>
                    <a:pt x="1823" y="36"/>
                    <a:pt x="1838" y="47"/>
                    <a:pt x="1838" y="68"/>
                  </a:cubicBezTo>
                  <a:cubicBezTo>
                    <a:pt x="1838" y="160"/>
                    <a:pt x="1838" y="160"/>
                    <a:pt x="1838" y="160"/>
                  </a:cubicBezTo>
                  <a:lnTo>
                    <a:pt x="1787" y="160"/>
                  </a:lnTo>
                  <a:close/>
                  <a:moveTo>
                    <a:pt x="1882" y="163"/>
                  </a:moveTo>
                  <a:cubicBezTo>
                    <a:pt x="1874" y="163"/>
                    <a:pt x="1866" y="162"/>
                    <a:pt x="1854" y="158"/>
                  </a:cubicBezTo>
                  <a:cubicBezTo>
                    <a:pt x="1854" y="139"/>
                    <a:pt x="1854" y="139"/>
                    <a:pt x="1854" y="139"/>
                  </a:cubicBezTo>
                  <a:cubicBezTo>
                    <a:pt x="1867" y="144"/>
                    <a:pt x="1874" y="145"/>
                    <a:pt x="1880" y="145"/>
                  </a:cubicBezTo>
                  <a:cubicBezTo>
                    <a:pt x="1905" y="145"/>
                    <a:pt x="1914" y="123"/>
                    <a:pt x="1914" y="97"/>
                  </a:cubicBezTo>
                  <a:cubicBezTo>
                    <a:pt x="1914" y="75"/>
                    <a:pt x="1905" y="54"/>
                    <a:pt x="1883" y="54"/>
                  </a:cubicBezTo>
                  <a:cubicBezTo>
                    <a:pt x="1875" y="54"/>
                    <a:pt x="1869" y="54"/>
                    <a:pt x="1855" y="59"/>
                  </a:cubicBezTo>
                  <a:cubicBezTo>
                    <a:pt x="1855" y="40"/>
                    <a:pt x="1855" y="40"/>
                    <a:pt x="1855" y="40"/>
                  </a:cubicBezTo>
                  <a:cubicBezTo>
                    <a:pt x="1866" y="36"/>
                    <a:pt x="1875" y="36"/>
                    <a:pt x="1884" y="36"/>
                  </a:cubicBezTo>
                  <a:cubicBezTo>
                    <a:pt x="1916" y="36"/>
                    <a:pt x="1933" y="64"/>
                    <a:pt x="1933" y="97"/>
                  </a:cubicBezTo>
                  <a:cubicBezTo>
                    <a:pt x="1933" y="134"/>
                    <a:pt x="1914" y="163"/>
                    <a:pt x="1882" y="163"/>
                  </a:cubicBezTo>
                  <a:close/>
                  <a:moveTo>
                    <a:pt x="1997" y="164"/>
                  </a:moveTo>
                  <a:cubicBezTo>
                    <a:pt x="1972" y="164"/>
                    <a:pt x="1952" y="142"/>
                    <a:pt x="1952" y="113"/>
                  </a:cubicBezTo>
                  <a:cubicBezTo>
                    <a:pt x="1952" y="38"/>
                    <a:pt x="1952" y="38"/>
                    <a:pt x="1952" y="38"/>
                  </a:cubicBezTo>
                  <a:cubicBezTo>
                    <a:pt x="1971" y="38"/>
                    <a:pt x="1971" y="38"/>
                    <a:pt x="1971" y="38"/>
                  </a:cubicBezTo>
                  <a:cubicBezTo>
                    <a:pt x="1971" y="111"/>
                    <a:pt x="1971" y="111"/>
                    <a:pt x="1971" y="111"/>
                  </a:cubicBezTo>
                  <a:cubicBezTo>
                    <a:pt x="1971" y="127"/>
                    <a:pt x="1980" y="148"/>
                    <a:pt x="1999" y="148"/>
                  </a:cubicBezTo>
                  <a:cubicBezTo>
                    <a:pt x="2025" y="148"/>
                    <a:pt x="2032" y="120"/>
                    <a:pt x="2032" y="97"/>
                  </a:cubicBezTo>
                  <a:cubicBezTo>
                    <a:pt x="2032" y="83"/>
                    <a:pt x="2028" y="54"/>
                    <a:pt x="2010" y="54"/>
                  </a:cubicBezTo>
                  <a:cubicBezTo>
                    <a:pt x="2007" y="54"/>
                    <a:pt x="2004" y="55"/>
                    <a:pt x="1993" y="60"/>
                  </a:cubicBezTo>
                  <a:cubicBezTo>
                    <a:pt x="1993" y="41"/>
                    <a:pt x="1993" y="41"/>
                    <a:pt x="1993" y="41"/>
                  </a:cubicBezTo>
                  <a:cubicBezTo>
                    <a:pt x="2002" y="37"/>
                    <a:pt x="2008" y="36"/>
                    <a:pt x="2013" y="36"/>
                  </a:cubicBezTo>
                  <a:cubicBezTo>
                    <a:pt x="2042" y="36"/>
                    <a:pt x="2052" y="70"/>
                    <a:pt x="2052" y="97"/>
                  </a:cubicBezTo>
                  <a:cubicBezTo>
                    <a:pt x="2052" y="135"/>
                    <a:pt x="2033" y="164"/>
                    <a:pt x="1997" y="164"/>
                  </a:cubicBezTo>
                  <a:close/>
                  <a:moveTo>
                    <a:pt x="2105" y="160"/>
                  </a:moveTo>
                  <a:cubicBezTo>
                    <a:pt x="2084" y="160"/>
                    <a:pt x="2084" y="160"/>
                    <a:pt x="2084" y="160"/>
                  </a:cubicBezTo>
                  <a:cubicBezTo>
                    <a:pt x="2094" y="137"/>
                    <a:pt x="2108" y="111"/>
                    <a:pt x="2115" y="91"/>
                  </a:cubicBezTo>
                  <a:cubicBezTo>
                    <a:pt x="2123" y="71"/>
                    <a:pt x="2123" y="56"/>
                    <a:pt x="2106" y="56"/>
                  </a:cubicBezTo>
                  <a:cubicBezTo>
                    <a:pt x="2062" y="56"/>
                    <a:pt x="2062" y="56"/>
                    <a:pt x="2062" y="56"/>
                  </a:cubicBezTo>
                  <a:cubicBezTo>
                    <a:pt x="2062" y="0"/>
                    <a:pt x="2062" y="0"/>
                    <a:pt x="2062" y="0"/>
                  </a:cubicBezTo>
                  <a:cubicBezTo>
                    <a:pt x="2082" y="0"/>
                    <a:pt x="2082" y="0"/>
                    <a:pt x="2082" y="0"/>
                  </a:cubicBezTo>
                  <a:cubicBezTo>
                    <a:pt x="2082" y="38"/>
                    <a:pt x="2082" y="38"/>
                    <a:pt x="2082" y="38"/>
                  </a:cubicBezTo>
                  <a:cubicBezTo>
                    <a:pt x="2110" y="38"/>
                    <a:pt x="2110" y="38"/>
                    <a:pt x="2110" y="38"/>
                  </a:cubicBezTo>
                  <a:cubicBezTo>
                    <a:pt x="2138" y="38"/>
                    <a:pt x="2145" y="65"/>
                    <a:pt x="2134" y="90"/>
                  </a:cubicBezTo>
                  <a:cubicBezTo>
                    <a:pt x="2134" y="90"/>
                    <a:pt x="2117" y="133"/>
                    <a:pt x="2105" y="160"/>
                  </a:cubicBezTo>
                  <a:close/>
                  <a:moveTo>
                    <a:pt x="2242" y="160"/>
                  </a:moveTo>
                  <a:cubicBezTo>
                    <a:pt x="2242" y="80"/>
                    <a:pt x="2242" y="80"/>
                    <a:pt x="2242" y="80"/>
                  </a:cubicBezTo>
                  <a:cubicBezTo>
                    <a:pt x="2242" y="64"/>
                    <a:pt x="2228" y="54"/>
                    <a:pt x="2216" y="54"/>
                  </a:cubicBezTo>
                  <a:cubicBezTo>
                    <a:pt x="2208" y="54"/>
                    <a:pt x="2202" y="54"/>
                    <a:pt x="2190" y="57"/>
                  </a:cubicBezTo>
                  <a:cubicBezTo>
                    <a:pt x="2190" y="39"/>
                    <a:pt x="2190" y="39"/>
                    <a:pt x="2190" y="39"/>
                  </a:cubicBezTo>
                  <a:cubicBezTo>
                    <a:pt x="2200" y="36"/>
                    <a:pt x="2207" y="36"/>
                    <a:pt x="2218" y="36"/>
                  </a:cubicBezTo>
                  <a:cubicBezTo>
                    <a:pt x="2240" y="36"/>
                    <a:pt x="2261" y="53"/>
                    <a:pt x="2261" y="80"/>
                  </a:cubicBezTo>
                  <a:cubicBezTo>
                    <a:pt x="2261" y="160"/>
                    <a:pt x="2261" y="160"/>
                    <a:pt x="2261" y="160"/>
                  </a:cubicBezTo>
                  <a:cubicBezTo>
                    <a:pt x="2253" y="160"/>
                    <a:pt x="2250" y="160"/>
                    <a:pt x="2242" y="160"/>
                  </a:cubicBezTo>
                  <a:close/>
                  <a:moveTo>
                    <a:pt x="2317" y="164"/>
                  </a:moveTo>
                  <a:cubicBezTo>
                    <a:pt x="2305" y="164"/>
                    <a:pt x="2296" y="162"/>
                    <a:pt x="2285" y="157"/>
                  </a:cubicBezTo>
                  <a:cubicBezTo>
                    <a:pt x="2285" y="139"/>
                    <a:pt x="2285" y="139"/>
                    <a:pt x="2285" y="139"/>
                  </a:cubicBezTo>
                  <a:cubicBezTo>
                    <a:pt x="2299" y="145"/>
                    <a:pt x="2307" y="147"/>
                    <a:pt x="2315" y="147"/>
                  </a:cubicBezTo>
                  <a:cubicBezTo>
                    <a:pt x="2342" y="148"/>
                    <a:pt x="2354" y="128"/>
                    <a:pt x="2354" y="99"/>
                  </a:cubicBezTo>
                  <a:cubicBezTo>
                    <a:pt x="2354" y="71"/>
                    <a:pt x="2346" y="51"/>
                    <a:pt x="2322" y="51"/>
                  </a:cubicBezTo>
                  <a:cubicBezTo>
                    <a:pt x="2309" y="51"/>
                    <a:pt x="2298" y="59"/>
                    <a:pt x="2298" y="76"/>
                  </a:cubicBezTo>
                  <a:cubicBezTo>
                    <a:pt x="2298" y="85"/>
                    <a:pt x="2305" y="96"/>
                    <a:pt x="2322" y="96"/>
                  </a:cubicBezTo>
                  <a:cubicBezTo>
                    <a:pt x="2322" y="110"/>
                    <a:pt x="2322" y="110"/>
                    <a:pt x="2322" y="110"/>
                  </a:cubicBezTo>
                  <a:cubicBezTo>
                    <a:pt x="2316" y="111"/>
                    <a:pt x="2315" y="111"/>
                    <a:pt x="2314" y="111"/>
                  </a:cubicBezTo>
                  <a:cubicBezTo>
                    <a:pt x="2295" y="111"/>
                    <a:pt x="2278" y="99"/>
                    <a:pt x="2278" y="76"/>
                  </a:cubicBezTo>
                  <a:cubicBezTo>
                    <a:pt x="2278" y="48"/>
                    <a:pt x="2299" y="35"/>
                    <a:pt x="2324" y="35"/>
                  </a:cubicBezTo>
                  <a:cubicBezTo>
                    <a:pt x="2358" y="35"/>
                    <a:pt x="2374" y="60"/>
                    <a:pt x="2374" y="99"/>
                  </a:cubicBezTo>
                  <a:cubicBezTo>
                    <a:pt x="2374" y="140"/>
                    <a:pt x="2351" y="164"/>
                    <a:pt x="2317" y="164"/>
                  </a:cubicBezTo>
                  <a:close/>
                  <a:moveTo>
                    <a:pt x="2440" y="164"/>
                  </a:moveTo>
                  <a:cubicBezTo>
                    <a:pt x="2407" y="164"/>
                    <a:pt x="2389" y="135"/>
                    <a:pt x="2389" y="99"/>
                  </a:cubicBezTo>
                  <a:cubicBezTo>
                    <a:pt x="2389" y="62"/>
                    <a:pt x="2406" y="35"/>
                    <a:pt x="2440" y="35"/>
                  </a:cubicBezTo>
                  <a:cubicBezTo>
                    <a:pt x="2474" y="35"/>
                    <a:pt x="2491" y="61"/>
                    <a:pt x="2491" y="99"/>
                  </a:cubicBezTo>
                  <a:cubicBezTo>
                    <a:pt x="2491" y="137"/>
                    <a:pt x="2475" y="164"/>
                    <a:pt x="2440" y="164"/>
                  </a:cubicBezTo>
                  <a:close/>
                  <a:moveTo>
                    <a:pt x="2440" y="51"/>
                  </a:moveTo>
                  <a:cubicBezTo>
                    <a:pt x="2415" y="51"/>
                    <a:pt x="2409" y="76"/>
                    <a:pt x="2409" y="99"/>
                  </a:cubicBezTo>
                  <a:cubicBezTo>
                    <a:pt x="2409" y="121"/>
                    <a:pt x="2417" y="147"/>
                    <a:pt x="2440" y="147"/>
                  </a:cubicBezTo>
                  <a:cubicBezTo>
                    <a:pt x="2464" y="147"/>
                    <a:pt x="2471" y="122"/>
                    <a:pt x="2471" y="99"/>
                  </a:cubicBezTo>
                  <a:cubicBezTo>
                    <a:pt x="2471" y="76"/>
                    <a:pt x="2465" y="51"/>
                    <a:pt x="2440" y="51"/>
                  </a:cubicBezTo>
                  <a:close/>
                  <a:moveTo>
                    <a:pt x="2507" y="106"/>
                  </a:moveTo>
                  <a:cubicBezTo>
                    <a:pt x="2507" y="85"/>
                    <a:pt x="2507" y="85"/>
                    <a:pt x="2507" y="85"/>
                  </a:cubicBezTo>
                  <a:cubicBezTo>
                    <a:pt x="2550" y="85"/>
                    <a:pt x="2550" y="85"/>
                    <a:pt x="2550" y="85"/>
                  </a:cubicBezTo>
                  <a:cubicBezTo>
                    <a:pt x="2550" y="106"/>
                    <a:pt x="2550" y="106"/>
                    <a:pt x="2550" y="106"/>
                  </a:cubicBezTo>
                  <a:lnTo>
                    <a:pt x="2507" y="106"/>
                  </a:lnTo>
                  <a:close/>
                  <a:moveTo>
                    <a:pt x="2582" y="112"/>
                  </a:moveTo>
                  <a:cubicBezTo>
                    <a:pt x="2582" y="38"/>
                    <a:pt x="2582" y="38"/>
                    <a:pt x="2582" y="38"/>
                  </a:cubicBezTo>
                  <a:cubicBezTo>
                    <a:pt x="2601" y="38"/>
                    <a:pt x="2601" y="38"/>
                    <a:pt x="2601" y="38"/>
                  </a:cubicBezTo>
                  <a:cubicBezTo>
                    <a:pt x="2601" y="105"/>
                    <a:pt x="2601" y="105"/>
                    <a:pt x="2601" y="105"/>
                  </a:cubicBezTo>
                  <a:lnTo>
                    <a:pt x="2582" y="112"/>
                  </a:lnTo>
                  <a:close/>
                  <a:moveTo>
                    <a:pt x="2709" y="160"/>
                  </a:moveTo>
                  <a:cubicBezTo>
                    <a:pt x="2709" y="85"/>
                    <a:pt x="2709" y="85"/>
                    <a:pt x="2709" y="85"/>
                  </a:cubicBezTo>
                  <a:cubicBezTo>
                    <a:pt x="2709" y="66"/>
                    <a:pt x="2698" y="56"/>
                    <a:pt x="2683" y="56"/>
                  </a:cubicBezTo>
                  <a:cubicBezTo>
                    <a:pt x="2660" y="56"/>
                    <a:pt x="2660" y="56"/>
                    <a:pt x="2660" y="56"/>
                  </a:cubicBezTo>
                  <a:cubicBezTo>
                    <a:pt x="2660" y="136"/>
                    <a:pt x="2660" y="136"/>
                    <a:pt x="2660" y="136"/>
                  </a:cubicBezTo>
                  <a:cubicBezTo>
                    <a:pt x="2660" y="155"/>
                    <a:pt x="2646" y="162"/>
                    <a:pt x="2633" y="162"/>
                  </a:cubicBezTo>
                  <a:cubicBezTo>
                    <a:pt x="2630" y="162"/>
                    <a:pt x="2626" y="162"/>
                    <a:pt x="2617" y="159"/>
                  </a:cubicBezTo>
                  <a:cubicBezTo>
                    <a:pt x="2617" y="142"/>
                    <a:pt x="2617" y="142"/>
                    <a:pt x="2617" y="142"/>
                  </a:cubicBezTo>
                  <a:cubicBezTo>
                    <a:pt x="2625" y="144"/>
                    <a:pt x="2626" y="144"/>
                    <a:pt x="2627" y="144"/>
                  </a:cubicBezTo>
                  <a:cubicBezTo>
                    <a:pt x="2636" y="144"/>
                    <a:pt x="2640" y="142"/>
                    <a:pt x="2640" y="132"/>
                  </a:cubicBezTo>
                  <a:cubicBezTo>
                    <a:pt x="2640" y="56"/>
                    <a:pt x="2640" y="56"/>
                    <a:pt x="2640" y="56"/>
                  </a:cubicBezTo>
                  <a:cubicBezTo>
                    <a:pt x="2620" y="56"/>
                    <a:pt x="2620" y="56"/>
                    <a:pt x="2620" y="56"/>
                  </a:cubicBezTo>
                  <a:cubicBezTo>
                    <a:pt x="2620" y="38"/>
                    <a:pt x="2620" y="38"/>
                    <a:pt x="2620" y="38"/>
                  </a:cubicBezTo>
                  <a:cubicBezTo>
                    <a:pt x="2688" y="38"/>
                    <a:pt x="2688" y="38"/>
                    <a:pt x="2688" y="38"/>
                  </a:cubicBezTo>
                  <a:cubicBezTo>
                    <a:pt x="2710" y="38"/>
                    <a:pt x="2728" y="58"/>
                    <a:pt x="2728" y="83"/>
                  </a:cubicBezTo>
                  <a:cubicBezTo>
                    <a:pt x="2728" y="160"/>
                    <a:pt x="2728" y="160"/>
                    <a:pt x="2728" y="160"/>
                  </a:cubicBezTo>
                  <a:lnTo>
                    <a:pt x="2709" y="160"/>
                  </a:lnTo>
                  <a:close/>
                  <a:moveTo>
                    <a:pt x="2744" y="160"/>
                  </a:moveTo>
                  <a:cubicBezTo>
                    <a:pt x="2744" y="142"/>
                    <a:pt x="2744" y="142"/>
                    <a:pt x="2744" y="142"/>
                  </a:cubicBezTo>
                  <a:cubicBezTo>
                    <a:pt x="2800" y="142"/>
                    <a:pt x="2800" y="142"/>
                    <a:pt x="2800" y="142"/>
                  </a:cubicBezTo>
                  <a:cubicBezTo>
                    <a:pt x="2800" y="81"/>
                    <a:pt x="2800" y="81"/>
                    <a:pt x="2800" y="81"/>
                  </a:cubicBezTo>
                  <a:cubicBezTo>
                    <a:pt x="2800" y="64"/>
                    <a:pt x="2787" y="54"/>
                    <a:pt x="2773" y="53"/>
                  </a:cubicBezTo>
                  <a:cubicBezTo>
                    <a:pt x="2765" y="53"/>
                    <a:pt x="2759" y="54"/>
                    <a:pt x="2746" y="59"/>
                  </a:cubicBezTo>
                  <a:cubicBezTo>
                    <a:pt x="2746" y="39"/>
                    <a:pt x="2746" y="39"/>
                    <a:pt x="2746" y="39"/>
                  </a:cubicBezTo>
                  <a:cubicBezTo>
                    <a:pt x="2757" y="36"/>
                    <a:pt x="2766" y="36"/>
                    <a:pt x="2773" y="36"/>
                  </a:cubicBezTo>
                  <a:cubicBezTo>
                    <a:pt x="2798" y="36"/>
                    <a:pt x="2819" y="51"/>
                    <a:pt x="2819" y="82"/>
                  </a:cubicBezTo>
                  <a:cubicBezTo>
                    <a:pt x="2819" y="142"/>
                    <a:pt x="2819" y="142"/>
                    <a:pt x="2819" y="142"/>
                  </a:cubicBezTo>
                  <a:cubicBezTo>
                    <a:pt x="2832" y="142"/>
                    <a:pt x="2832" y="142"/>
                    <a:pt x="2832" y="142"/>
                  </a:cubicBezTo>
                  <a:cubicBezTo>
                    <a:pt x="2832" y="160"/>
                    <a:pt x="2832" y="160"/>
                    <a:pt x="2832" y="160"/>
                  </a:cubicBezTo>
                  <a:lnTo>
                    <a:pt x="2744" y="160"/>
                  </a:lnTo>
                  <a:close/>
                  <a:moveTo>
                    <a:pt x="2847" y="160"/>
                  </a:moveTo>
                  <a:cubicBezTo>
                    <a:pt x="2847" y="38"/>
                    <a:pt x="2847" y="38"/>
                    <a:pt x="2847" y="38"/>
                  </a:cubicBezTo>
                  <a:cubicBezTo>
                    <a:pt x="2866" y="38"/>
                    <a:pt x="2866" y="38"/>
                    <a:pt x="2866" y="38"/>
                  </a:cubicBezTo>
                  <a:cubicBezTo>
                    <a:pt x="2866" y="160"/>
                    <a:pt x="2866" y="160"/>
                    <a:pt x="2866" y="160"/>
                  </a:cubicBezTo>
                  <a:lnTo>
                    <a:pt x="2847" y="160"/>
                  </a:lnTo>
                  <a:close/>
                  <a:moveTo>
                    <a:pt x="3017" y="160"/>
                  </a:moveTo>
                  <a:cubicBezTo>
                    <a:pt x="3017" y="85"/>
                    <a:pt x="3017" y="85"/>
                    <a:pt x="3017" y="85"/>
                  </a:cubicBezTo>
                  <a:cubicBezTo>
                    <a:pt x="3017" y="66"/>
                    <a:pt x="3007" y="56"/>
                    <a:pt x="2991" y="56"/>
                  </a:cubicBezTo>
                  <a:cubicBezTo>
                    <a:pt x="2968" y="56"/>
                    <a:pt x="2968" y="56"/>
                    <a:pt x="2968" y="56"/>
                  </a:cubicBezTo>
                  <a:cubicBezTo>
                    <a:pt x="2968" y="136"/>
                    <a:pt x="2968" y="136"/>
                    <a:pt x="2968" y="136"/>
                  </a:cubicBezTo>
                  <a:cubicBezTo>
                    <a:pt x="2968" y="155"/>
                    <a:pt x="2955" y="162"/>
                    <a:pt x="2942" y="162"/>
                  </a:cubicBezTo>
                  <a:cubicBezTo>
                    <a:pt x="2938" y="162"/>
                    <a:pt x="2934" y="162"/>
                    <a:pt x="2926" y="159"/>
                  </a:cubicBezTo>
                  <a:cubicBezTo>
                    <a:pt x="2926" y="142"/>
                    <a:pt x="2926" y="142"/>
                    <a:pt x="2926" y="142"/>
                  </a:cubicBezTo>
                  <a:cubicBezTo>
                    <a:pt x="2933" y="144"/>
                    <a:pt x="2935" y="144"/>
                    <a:pt x="2936" y="144"/>
                  </a:cubicBezTo>
                  <a:cubicBezTo>
                    <a:pt x="2945" y="144"/>
                    <a:pt x="2949" y="142"/>
                    <a:pt x="2949" y="132"/>
                  </a:cubicBezTo>
                  <a:cubicBezTo>
                    <a:pt x="2949" y="56"/>
                    <a:pt x="2949" y="56"/>
                    <a:pt x="2949" y="56"/>
                  </a:cubicBezTo>
                  <a:cubicBezTo>
                    <a:pt x="2928" y="56"/>
                    <a:pt x="2928" y="56"/>
                    <a:pt x="2928" y="56"/>
                  </a:cubicBezTo>
                  <a:cubicBezTo>
                    <a:pt x="2928" y="38"/>
                    <a:pt x="2928" y="38"/>
                    <a:pt x="2928" y="38"/>
                  </a:cubicBezTo>
                  <a:cubicBezTo>
                    <a:pt x="2997" y="38"/>
                    <a:pt x="2997" y="38"/>
                    <a:pt x="2997" y="38"/>
                  </a:cubicBezTo>
                  <a:cubicBezTo>
                    <a:pt x="3018" y="38"/>
                    <a:pt x="3036" y="58"/>
                    <a:pt x="3036" y="83"/>
                  </a:cubicBezTo>
                  <a:cubicBezTo>
                    <a:pt x="3036" y="160"/>
                    <a:pt x="3036" y="160"/>
                    <a:pt x="3036" y="160"/>
                  </a:cubicBezTo>
                  <a:lnTo>
                    <a:pt x="3017" y="160"/>
                  </a:lnTo>
                  <a:close/>
                  <a:moveTo>
                    <a:pt x="3060" y="160"/>
                  </a:moveTo>
                  <a:cubicBezTo>
                    <a:pt x="3060" y="38"/>
                    <a:pt x="3060" y="38"/>
                    <a:pt x="3060" y="38"/>
                  </a:cubicBezTo>
                  <a:cubicBezTo>
                    <a:pt x="3079" y="38"/>
                    <a:pt x="3079" y="38"/>
                    <a:pt x="3079" y="38"/>
                  </a:cubicBezTo>
                  <a:cubicBezTo>
                    <a:pt x="3079" y="160"/>
                    <a:pt x="3079" y="160"/>
                    <a:pt x="3079" y="160"/>
                  </a:cubicBezTo>
                  <a:lnTo>
                    <a:pt x="3060" y="160"/>
                  </a:lnTo>
                  <a:close/>
                  <a:moveTo>
                    <a:pt x="3138" y="160"/>
                  </a:moveTo>
                  <a:cubicBezTo>
                    <a:pt x="3117" y="160"/>
                    <a:pt x="3117" y="160"/>
                    <a:pt x="3117" y="160"/>
                  </a:cubicBezTo>
                  <a:cubicBezTo>
                    <a:pt x="3127" y="137"/>
                    <a:pt x="3141" y="111"/>
                    <a:pt x="3148" y="91"/>
                  </a:cubicBezTo>
                  <a:cubicBezTo>
                    <a:pt x="3155" y="71"/>
                    <a:pt x="3156" y="56"/>
                    <a:pt x="3139" y="56"/>
                  </a:cubicBezTo>
                  <a:cubicBezTo>
                    <a:pt x="3095" y="56"/>
                    <a:pt x="3095" y="56"/>
                    <a:pt x="3095" y="56"/>
                  </a:cubicBezTo>
                  <a:cubicBezTo>
                    <a:pt x="3095" y="0"/>
                    <a:pt x="3095" y="0"/>
                    <a:pt x="3095" y="0"/>
                  </a:cubicBezTo>
                  <a:cubicBezTo>
                    <a:pt x="3114" y="0"/>
                    <a:pt x="3114" y="0"/>
                    <a:pt x="3114" y="0"/>
                  </a:cubicBezTo>
                  <a:cubicBezTo>
                    <a:pt x="3114" y="38"/>
                    <a:pt x="3114" y="38"/>
                    <a:pt x="3114" y="38"/>
                  </a:cubicBezTo>
                  <a:cubicBezTo>
                    <a:pt x="3143" y="38"/>
                    <a:pt x="3143" y="38"/>
                    <a:pt x="3143" y="38"/>
                  </a:cubicBezTo>
                  <a:cubicBezTo>
                    <a:pt x="3170" y="38"/>
                    <a:pt x="3177" y="65"/>
                    <a:pt x="3167" y="90"/>
                  </a:cubicBezTo>
                  <a:cubicBezTo>
                    <a:pt x="3167" y="90"/>
                    <a:pt x="3149" y="133"/>
                    <a:pt x="3138" y="160"/>
                  </a:cubicBezTo>
                  <a:close/>
                  <a:moveTo>
                    <a:pt x="3223" y="160"/>
                  </a:moveTo>
                  <a:cubicBezTo>
                    <a:pt x="3203" y="160"/>
                    <a:pt x="3203" y="160"/>
                    <a:pt x="3203" y="160"/>
                  </a:cubicBezTo>
                  <a:cubicBezTo>
                    <a:pt x="3212" y="137"/>
                    <a:pt x="3226" y="111"/>
                    <a:pt x="3234" y="91"/>
                  </a:cubicBezTo>
                  <a:cubicBezTo>
                    <a:pt x="3241" y="71"/>
                    <a:pt x="3241" y="56"/>
                    <a:pt x="3224" y="56"/>
                  </a:cubicBezTo>
                  <a:cubicBezTo>
                    <a:pt x="3181" y="56"/>
                    <a:pt x="3181" y="56"/>
                    <a:pt x="3181" y="56"/>
                  </a:cubicBezTo>
                  <a:cubicBezTo>
                    <a:pt x="3181" y="0"/>
                    <a:pt x="3181" y="0"/>
                    <a:pt x="3181" y="0"/>
                  </a:cubicBezTo>
                  <a:cubicBezTo>
                    <a:pt x="3200" y="0"/>
                    <a:pt x="3200" y="0"/>
                    <a:pt x="3200" y="0"/>
                  </a:cubicBezTo>
                  <a:cubicBezTo>
                    <a:pt x="3200" y="38"/>
                    <a:pt x="3200" y="38"/>
                    <a:pt x="3200" y="38"/>
                  </a:cubicBezTo>
                  <a:cubicBezTo>
                    <a:pt x="3228" y="38"/>
                    <a:pt x="3228" y="38"/>
                    <a:pt x="3228" y="38"/>
                  </a:cubicBezTo>
                  <a:cubicBezTo>
                    <a:pt x="3256" y="38"/>
                    <a:pt x="3263" y="65"/>
                    <a:pt x="3253" y="90"/>
                  </a:cubicBezTo>
                  <a:cubicBezTo>
                    <a:pt x="3253" y="90"/>
                    <a:pt x="3235" y="133"/>
                    <a:pt x="3223" y="160"/>
                  </a:cubicBezTo>
                  <a:close/>
                  <a:moveTo>
                    <a:pt x="3296" y="163"/>
                  </a:moveTo>
                  <a:cubicBezTo>
                    <a:pt x="3287" y="163"/>
                    <a:pt x="3279" y="162"/>
                    <a:pt x="3267" y="158"/>
                  </a:cubicBezTo>
                  <a:cubicBezTo>
                    <a:pt x="3267" y="139"/>
                    <a:pt x="3267" y="139"/>
                    <a:pt x="3267" y="139"/>
                  </a:cubicBezTo>
                  <a:cubicBezTo>
                    <a:pt x="3280" y="144"/>
                    <a:pt x="3288" y="145"/>
                    <a:pt x="3293" y="145"/>
                  </a:cubicBezTo>
                  <a:cubicBezTo>
                    <a:pt x="3319" y="145"/>
                    <a:pt x="3327" y="123"/>
                    <a:pt x="3327" y="97"/>
                  </a:cubicBezTo>
                  <a:cubicBezTo>
                    <a:pt x="3327" y="75"/>
                    <a:pt x="3318" y="54"/>
                    <a:pt x="3296" y="54"/>
                  </a:cubicBezTo>
                  <a:cubicBezTo>
                    <a:pt x="3289" y="54"/>
                    <a:pt x="3282" y="54"/>
                    <a:pt x="3269" y="59"/>
                  </a:cubicBezTo>
                  <a:cubicBezTo>
                    <a:pt x="3269" y="40"/>
                    <a:pt x="3269" y="40"/>
                    <a:pt x="3269" y="40"/>
                  </a:cubicBezTo>
                  <a:cubicBezTo>
                    <a:pt x="3279" y="36"/>
                    <a:pt x="3288" y="36"/>
                    <a:pt x="3298" y="36"/>
                  </a:cubicBezTo>
                  <a:cubicBezTo>
                    <a:pt x="3329" y="36"/>
                    <a:pt x="3347" y="64"/>
                    <a:pt x="3347" y="97"/>
                  </a:cubicBezTo>
                  <a:cubicBezTo>
                    <a:pt x="3347" y="134"/>
                    <a:pt x="3328" y="163"/>
                    <a:pt x="3296" y="163"/>
                  </a:cubicBezTo>
                  <a:close/>
                  <a:moveTo>
                    <a:pt x="3425" y="163"/>
                  </a:moveTo>
                  <a:cubicBezTo>
                    <a:pt x="3421" y="163"/>
                    <a:pt x="3416" y="162"/>
                    <a:pt x="3408" y="159"/>
                  </a:cubicBezTo>
                  <a:cubicBezTo>
                    <a:pt x="3408" y="143"/>
                    <a:pt x="3408" y="143"/>
                    <a:pt x="3408" y="143"/>
                  </a:cubicBezTo>
                  <a:cubicBezTo>
                    <a:pt x="3418" y="145"/>
                    <a:pt x="3421" y="146"/>
                    <a:pt x="3425" y="146"/>
                  </a:cubicBezTo>
                  <a:cubicBezTo>
                    <a:pt x="3448" y="146"/>
                    <a:pt x="3450" y="115"/>
                    <a:pt x="3450" y="95"/>
                  </a:cubicBezTo>
                  <a:cubicBezTo>
                    <a:pt x="3450" y="81"/>
                    <a:pt x="3443" y="53"/>
                    <a:pt x="3425" y="53"/>
                  </a:cubicBezTo>
                  <a:cubicBezTo>
                    <a:pt x="3402" y="53"/>
                    <a:pt x="3392" y="96"/>
                    <a:pt x="3390" y="113"/>
                  </a:cubicBezTo>
                  <a:cubicBezTo>
                    <a:pt x="3390" y="115"/>
                    <a:pt x="3387" y="141"/>
                    <a:pt x="3385" y="160"/>
                  </a:cubicBezTo>
                  <a:cubicBezTo>
                    <a:pt x="3365" y="160"/>
                    <a:pt x="3365" y="160"/>
                    <a:pt x="3365" y="160"/>
                  </a:cubicBezTo>
                  <a:cubicBezTo>
                    <a:pt x="3369" y="131"/>
                    <a:pt x="3371" y="111"/>
                    <a:pt x="3371" y="111"/>
                  </a:cubicBezTo>
                  <a:cubicBezTo>
                    <a:pt x="3372" y="104"/>
                    <a:pt x="3373" y="99"/>
                    <a:pt x="3373" y="92"/>
                  </a:cubicBezTo>
                  <a:cubicBezTo>
                    <a:pt x="3373" y="85"/>
                    <a:pt x="3371" y="75"/>
                    <a:pt x="3368" y="65"/>
                  </a:cubicBezTo>
                  <a:cubicBezTo>
                    <a:pt x="3366" y="55"/>
                    <a:pt x="3363" y="45"/>
                    <a:pt x="3361" y="38"/>
                  </a:cubicBezTo>
                  <a:cubicBezTo>
                    <a:pt x="3382" y="38"/>
                    <a:pt x="3382" y="38"/>
                    <a:pt x="3382" y="38"/>
                  </a:cubicBezTo>
                  <a:cubicBezTo>
                    <a:pt x="3385" y="49"/>
                    <a:pt x="3386" y="58"/>
                    <a:pt x="3390" y="76"/>
                  </a:cubicBezTo>
                  <a:cubicBezTo>
                    <a:pt x="3399" y="47"/>
                    <a:pt x="3409" y="36"/>
                    <a:pt x="3426" y="36"/>
                  </a:cubicBezTo>
                  <a:cubicBezTo>
                    <a:pt x="3454" y="36"/>
                    <a:pt x="3470" y="65"/>
                    <a:pt x="3470" y="94"/>
                  </a:cubicBezTo>
                  <a:cubicBezTo>
                    <a:pt x="3470" y="132"/>
                    <a:pt x="3456" y="163"/>
                    <a:pt x="3425" y="163"/>
                  </a:cubicBezTo>
                  <a:close/>
                </a:path>
              </a:pathLst>
            </a:custGeom>
            <a:solidFill>
              <a:srgbClr val="1A42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163"/>
            <p:cNvSpPr>
              <a:spLocks noChangeArrowheads="1"/>
            </p:cNvSpPr>
            <p:nvPr userDrawn="1"/>
          </p:nvSpPr>
          <p:spPr bwMode="auto">
            <a:xfrm>
              <a:off x="4980" y="4043"/>
              <a:ext cx="13" cy="191"/>
            </a:xfrm>
            <a:prstGeom prst="rect">
              <a:avLst/>
            </a:prstGeom>
            <a:solidFill>
              <a:srgbClr val="0F4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73" name="תמונה 17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95" y="6381541"/>
            <a:ext cx="1036638" cy="3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8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955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2000">
                <a:srgbClr val="F9F9F9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67" y="728612"/>
            <a:ext cx="11255603" cy="1325563"/>
          </a:xfrm>
        </p:spPr>
        <p:txBody>
          <a:bodyPr/>
          <a:lstStyle>
            <a:lvl1pPr>
              <a:defRPr>
                <a:solidFill>
                  <a:srgbClr val="0C6C84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767" y="2189112"/>
            <a:ext cx="11255603" cy="3978426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  <p:pic>
        <p:nvPicPr>
          <p:cNvPr id="9" name="תמונה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C6C8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תמונה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6C8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  <p:pic>
        <p:nvPicPr>
          <p:cNvPr id="8" name="תמונה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C6C8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  <p:pic>
        <p:nvPicPr>
          <p:cNvPr id="10" name="תמונה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1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6C8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  <p:pic>
        <p:nvPicPr>
          <p:cNvPr id="6" name="תמונה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6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  <p:pic>
        <p:nvPicPr>
          <p:cNvPr id="5" name="תמונה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93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82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621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2000">
                <a:srgbClr val="F9F9F9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3060" y="542156"/>
            <a:ext cx="11283884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he-I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060" y="2002656"/>
            <a:ext cx="11283884" cy="416488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DE6E-2826-4AD7-98BB-FE57B1C8A7ED}" type="datetimeFigureOut">
              <a:rPr lang="he-IL" smtClean="0"/>
              <a:t>כ"א/תמוז/תש"פ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E948E-7A16-40A3-B329-92C8185F4D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078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C4C4C"/>
          </a:solidFill>
          <a:effectLst/>
          <a:latin typeface="+mj-lt"/>
          <a:ea typeface="+mj-ea"/>
          <a:cs typeface="+mn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4C4C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4C4C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4C4C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4C4C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4C4C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rezi.com/view/vsG2CyW5Ll3rQSQ4cY2a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campus.ort.org.il/course/view.php?id=1384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schoology.com/blog/samr-model-practical-guide-edtech-integr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schoology.com/blog/samr-model-practical-guide-edtech-integration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4095"/>
            <a:ext cx="9144000" cy="1742976"/>
          </a:xfrm>
        </p:spPr>
        <p:txBody>
          <a:bodyPr>
            <a:normAutofit fontScale="90000"/>
          </a:bodyPr>
          <a:lstStyle/>
          <a:p>
            <a:r>
              <a:rPr lang="he-IL" sz="6600" dirty="0">
                <a:solidFill>
                  <a:srgbClr val="3C49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יום הערכות מנהלים </a:t>
            </a:r>
            <a:br>
              <a:rPr lang="he-IL" sz="6600" dirty="0">
                <a:solidFill>
                  <a:srgbClr val="3C497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6600" dirty="0" smtClean="0"/>
              <a:t/>
            </a:r>
            <a:br>
              <a:rPr lang="he-IL" sz="6600" dirty="0" smtClean="0"/>
            </a:br>
            <a:r>
              <a:rPr lang="he-IL" sz="6600" b="1" dirty="0" smtClean="0">
                <a:solidFill>
                  <a:srgbClr val="3C49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חדר 2: דיגיטל ו</a:t>
            </a:r>
            <a:r>
              <a:rPr lang="he-IL" dirty="0" smtClean="0">
                <a:solidFill>
                  <a:srgbClr val="3C49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פדגוגיה היברידית</a:t>
            </a:r>
            <a:endParaRPr lang="en-US" dirty="0">
              <a:solidFill>
                <a:srgbClr val="3C497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45127"/>
            <a:ext cx="9144000" cy="1655762"/>
          </a:xfrm>
        </p:spPr>
        <p:txBody>
          <a:bodyPr>
            <a:normAutofit/>
          </a:bodyPr>
          <a:lstStyle/>
          <a:p>
            <a:r>
              <a:rPr lang="he-IL" sz="5400" dirty="0" smtClean="0">
                <a:solidFill>
                  <a:srgbClr val="3C497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נילי מוזס בלוך ושגיא בן בסט</a:t>
            </a:r>
          </a:p>
          <a:p>
            <a:r>
              <a:rPr lang="he-IL" sz="3200" dirty="0" smtClean="0">
                <a:solidFill>
                  <a:srgbClr val="3C497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מפ"ה</a:t>
            </a:r>
            <a:endParaRPr lang="he-IL" sz="3200" dirty="0">
              <a:solidFill>
                <a:srgbClr val="3C497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48" y="337219"/>
            <a:ext cx="1958010" cy="979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035" y="545988"/>
            <a:ext cx="1550272" cy="8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5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573" y="1062382"/>
            <a:ext cx="9588984" cy="54471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2987" y="6488668"/>
            <a:ext cx="5250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https://prezi.com/view/vsG2CyW5Ll3rQSQ4cY2a/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142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77147925"/>
              </p:ext>
            </p:extLst>
          </p:nvPr>
        </p:nvGraphicFramePr>
        <p:xfrm>
          <a:off x="377505" y="102418"/>
          <a:ext cx="11652308" cy="6615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" name="Straight Connector 2"/>
          <p:cNvCxnSpPr/>
          <p:nvPr/>
        </p:nvCxnSpPr>
        <p:spPr>
          <a:xfrm flipH="1" flipV="1">
            <a:off x="8757794" y="4157396"/>
            <a:ext cx="153125" cy="2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8754954" y="3393503"/>
            <a:ext cx="2840" cy="755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022298" y="3404862"/>
            <a:ext cx="735496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8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76" y="1091552"/>
            <a:ext cx="10507249" cy="511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Practices</a:t>
            </a:r>
            <a:endParaRPr lang="he-IL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57242" y="2450442"/>
            <a:ext cx="9144000" cy="1655762"/>
          </a:xfrm>
        </p:spPr>
        <p:txBody>
          <a:bodyPr>
            <a:normAutofit/>
          </a:bodyPr>
          <a:lstStyle/>
          <a:p>
            <a:endParaRPr lang="he-IL" sz="3600" b="1" dirty="0" smtClean="0"/>
          </a:p>
          <a:p>
            <a:pPr>
              <a:spcBef>
                <a:spcPct val="0"/>
              </a:spcBef>
            </a:pPr>
            <a:r>
              <a:rPr lang="he-IL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פדגוגיה מותאמת ללמידה היברידית</a:t>
            </a:r>
          </a:p>
        </p:txBody>
      </p:sp>
    </p:spTree>
    <p:extLst>
      <p:ext uri="{BB962C8B-B14F-4D97-AF65-F5344CB8AC3E}">
        <p14:creationId xmlns:p14="http://schemas.microsoft.com/office/powerpoint/2010/main" val="204022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/>
              <a:t>מפגש עם מומחה (</a:t>
            </a:r>
            <a:r>
              <a:rPr lang="he-IL" b="1" dirty="0"/>
              <a:t>וידאו </a:t>
            </a:r>
            <a:r>
              <a:rPr lang="he-IL" b="1" dirty="0" smtClean="0"/>
              <a:t>סינכרוני)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765" y="1966475"/>
            <a:ext cx="11255603" cy="43309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e-IL" sz="3300" b="1" dirty="0" smtClean="0"/>
              <a:t>סדרת מפגשים:</a:t>
            </a:r>
          </a:p>
          <a:p>
            <a:pPr marL="514350" indent="-514350">
              <a:buAutoNum type="arabicPeriod"/>
            </a:pPr>
            <a:r>
              <a:rPr lang="he-IL" sz="3300" dirty="0" smtClean="0"/>
              <a:t>הרצאה על חדשנות ועל חתן פרס נובל פרופ' שכטמן והכנת שאלות לקראת המפגש </a:t>
            </a:r>
          </a:p>
          <a:p>
            <a:pPr marL="514350" indent="-514350">
              <a:buAutoNum type="arabicPeriod"/>
            </a:pPr>
            <a:r>
              <a:rPr lang="he-IL" sz="3300" dirty="0" smtClean="0"/>
              <a:t>מפגש סינכרוני של פרופ' שכטמן   עם כ-1000 תלמידים הכולל שאלות ותשובות </a:t>
            </a:r>
            <a:endParaRPr lang="en-US" sz="3300" dirty="0" smtClean="0"/>
          </a:p>
          <a:p>
            <a:pPr marL="514350" indent="-514350">
              <a:buAutoNum type="arabicPeriod"/>
            </a:pPr>
            <a:r>
              <a:rPr lang="he-IL" sz="3300" dirty="0" smtClean="0"/>
              <a:t>סיכום, תובנות והמשך העמקה</a:t>
            </a:r>
          </a:p>
          <a:p>
            <a:pPr marL="514350" indent="-514350">
              <a:buAutoNum type="arabicPeriod"/>
            </a:pPr>
            <a:endParaRPr lang="he-IL" dirty="0"/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he-IL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he-IL" sz="4000" b="1" dirty="0">
                <a:solidFill>
                  <a:srgbClr val="0C6C84"/>
                </a:solidFill>
              </a:rPr>
              <a:t>מה מפ"ה?</a:t>
            </a:r>
          </a:p>
          <a:p>
            <a:r>
              <a:rPr lang="he-IL" sz="3100" dirty="0" smtClean="0"/>
              <a:t>בניית תוכן המפגשים עם המורים</a:t>
            </a:r>
          </a:p>
          <a:p>
            <a:r>
              <a:rPr lang="he-IL" sz="3100" dirty="0" smtClean="0"/>
              <a:t>ארגון וגיוס המשתתפים</a:t>
            </a:r>
          </a:p>
          <a:p>
            <a:r>
              <a:rPr lang="he-IL" sz="3100" dirty="0" smtClean="0"/>
              <a:t>תמיכה טכנולוגית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0767" y="3306598"/>
            <a:ext cx="6143317" cy="3348409"/>
            <a:chOff x="1806054" y="1719619"/>
            <a:chExt cx="6296797" cy="33618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6703" t="711" b="16571"/>
            <a:stretch/>
          </p:blipFill>
          <p:spPr>
            <a:xfrm>
              <a:off x="1806054" y="1719619"/>
              <a:ext cx="6296797" cy="33618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1806054" y="1719619"/>
              <a:ext cx="1360227" cy="4838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1278340" y="4239905"/>
              <a:ext cx="1360227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8866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231" y="847882"/>
            <a:ext cx="5782139" cy="1325563"/>
          </a:xfrm>
        </p:spPr>
        <p:txBody>
          <a:bodyPr>
            <a:normAutofit fontScale="90000"/>
          </a:bodyPr>
          <a:lstStyle/>
          <a:p>
            <a:r>
              <a:rPr lang="he-IL" dirty="0"/>
              <a:t>יום שיא בנושא רפואת הלב בחברת </a:t>
            </a:r>
            <a:r>
              <a:rPr lang="he-IL" dirty="0" smtClean="0"/>
              <a:t>ביוסנס-וובסטר</a:t>
            </a:r>
            <a:endParaRPr lang="he-IL" sz="2700" b="0" dirty="0"/>
          </a:p>
        </p:txBody>
      </p:sp>
      <p:pic>
        <p:nvPicPr>
          <p:cNvPr id="6" name="תמונה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9" y="1194437"/>
            <a:ext cx="5323060" cy="3218152"/>
          </a:xfrm>
          <a:prstGeom prst="rect">
            <a:avLst/>
          </a:prstGeom>
        </p:spPr>
      </p:pic>
      <p:pic>
        <p:nvPicPr>
          <p:cNvPr id="1026" name="Picture 2" descr="https://lh3.googleusercontent.com/_WCy1f_Qd2Fv4ehcr5ryIUCjEZ5FBsG95tSa12qxkDj90ji7JfB2lAS1mau9jw93txlHtNJFQ6U341v3Mh0i5gxGMvX3MDIOq6auJFawHj8bxX4gGMgxwRJ2-3MKSF9sS2_tj4R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b="19762"/>
          <a:stretch/>
        </p:blipFill>
        <p:spPr bwMode="auto">
          <a:xfrm>
            <a:off x="2884857" y="4587615"/>
            <a:ext cx="2827502" cy="139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B8MNABy9v4L3w07AfcrkRN1euK0eT0b3UuotzZPta_i-pOA9RlwpDlEsXNtqKlaGJImjeTSvDf4BZ9EXTN1jpGU1cNBC57f4K57wWfFT8b5pS_8ns88U8IvqYlekfpzLiFsrXcjb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7" b="-1035"/>
          <a:stretch/>
        </p:blipFill>
        <p:spPr bwMode="auto">
          <a:xfrm>
            <a:off x="627538" y="4587615"/>
            <a:ext cx="2397513" cy="15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993238" y="2598402"/>
            <a:ext cx="5743377" cy="3978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4000" b="1" dirty="0">
                <a:solidFill>
                  <a:srgbClr val="0C6C84"/>
                </a:solidFill>
                <a:latin typeface="+mj-lt"/>
                <a:ea typeface="+mj-ea"/>
              </a:rPr>
              <a:t>סיור וירטואלי</a:t>
            </a:r>
          </a:p>
          <a:p>
            <a:pPr marL="514350" indent="-514350">
              <a:buAutoNum type="arabicPeriod"/>
            </a:pPr>
            <a:r>
              <a:rPr lang="he-IL" sz="3300" dirty="0" smtClean="0"/>
              <a:t>למידה באתר "לב העניין"</a:t>
            </a:r>
          </a:p>
          <a:p>
            <a:pPr marL="514350" indent="-514350">
              <a:buAutoNum type="arabicPeriod"/>
            </a:pPr>
            <a:r>
              <a:rPr lang="he-IL" sz="3300" dirty="0" smtClean="0"/>
              <a:t>תכנון יום שיא ל-3 בי"ס שכלל: </a:t>
            </a:r>
          </a:p>
          <a:p>
            <a:pPr lvl="1"/>
            <a:r>
              <a:rPr lang="he-IL" sz="2900" dirty="0" smtClean="0"/>
              <a:t>סיור וירטואלי במשרדי החברה</a:t>
            </a:r>
          </a:p>
          <a:p>
            <a:pPr lvl="1"/>
            <a:r>
              <a:rPr lang="he-IL" sz="2900" dirty="0" smtClean="0"/>
              <a:t>הדגמה של הציוד המתקדם</a:t>
            </a:r>
          </a:p>
          <a:p>
            <a:pPr lvl="1"/>
            <a:r>
              <a:rPr lang="he-IL" sz="2900" dirty="0" smtClean="0"/>
              <a:t>משחק מסכם: אמת או שקר?</a:t>
            </a:r>
            <a:endParaRPr lang="en-US" sz="2900" dirty="0" smtClean="0"/>
          </a:p>
          <a:p>
            <a:pPr marL="514350" indent="-514350">
              <a:buAutoNum type="arabicPeriod"/>
            </a:pPr>
            <a:r>
              <a:rPr lang="he-IL" sz="3300" dirty="0" smtClean="0"/>
              <a:t>סיכום, תובנות והמשך העמקה</a:t>
            </a:r>
          </a:p>
          <a:p>
            <a:pPr marL="514350" indent="-514350">
              <a:buAutoNum type="arabicPeriod"/>
            </a:pPr>
            <a:endParaRPr lang="he-IL" dirty="0"/>
          </a:p>
          <a:p>
            <a:pPr marL="0" indent="0">
              <a:buNone/>
            </a:pPr>
            <a:endParaRPr lang="he-IL" dirty="0" smtClean="0"/>
          </a:p>
        </p:txBody>
      </p:sp>
    </p:spTree>
    <p:extLst>
      <p:ext uri="{BB962C8B-B14F-4D97-AF65-F5344CB8AC3E}">
        <p14:creationId xmlns:p14="http://schemas.microsoft.com/office/powerpoint/2010/main" val="291759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יום שיא רפואת לב</a:t>
            </a:r>
            <a:endParaRPr lang="he-IL" dirty="0"/>
          </a:p>
        </p:txBody>
      </p:sp>
      <p:pic>
        <p:nvPicPr>
          <p:cNvPr id="4" name="תמונה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6" y="1722055"/>
            <a:ext cx="4557883" cy="2779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59" y="4501353"/>
            <a:ext cx="3104715" cy="200004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31959" y="2189112"/>
            <a:ext cx="6504412" cy="3978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b="1" dirty="0" smtClean="0">
                <a:solidFill>
                  <a:srgbClr val="0C6C84"/>
                </a:solidFill>
              </a:rPr>
              <a:t>מה </a:t>
            </a:r>
            <a:r>
              <a:rPr lang="he-IL" b="1" dirty="0" err="1" smtClean="0">
                <a:solidFill>
                  <a:srgbClr val="0C6C84"/>
                </a:solidFill>
              </a:rPr>
              <a:t>מפ"ה</a:t>
            </a:r>
            <a:r>
              <a:rPr lang="he-IL" b="1" dirty="0" smtClean="0">
                <a:solidFill>
                  <a:srgbClr val="0C6C84"/>
                </a:solidFill>
              </a:rPr>
              <a:t>?</a:t>
            </a:r>
          </a:p>
          <a:p>
            <a:r>
              <a:rPr lang="he-IL" dirty="0" smtClean="0"/>
              <a:t>בניית </a:t>
            </a:r>
            <a:r>
              <a:rPr lang="he-IL" dirty="0"/>
              <a:t>תוכן לפעילויות ביום השיא </a:t>
            </a:r>
            <a:r>
              <a:rPr lang="he-IL" dirty="0" smtClean="0"/>
              <a:t>– יחד עם </a:t>
            </a:r>
            <a:r>
              <a:rPr lang="he-IL" dirty="0"/>
              <a:t>המורים</a:t>
            </a:r>
          </a:p>
          <a:p>
            <a:r>
              <a:rPr lang="he-IL" dirty="0"/>
              <a:t>פיתוח עם חב' ביוסנס של הסיור הוירטואלי ושל המשחק המסכם, כולל </a:t>
            </a:r>
            <a:r>
              <a:rPr lang="he-IL" dirty="0" smtClean="0"/>
              <a:t>סרטוני וידאו</a:t>
            </a:r>
            <a:endParaRPr lang="he-IL" dirty="0"/>
          </a:p>
          <a:p>
            <a:r>
              <a:rPr lang="he-IL" dirty="0"/>
              <a:t>ארגון המשתתפים</a:t>
            </a:r>
          </a:p>
          <a:p>
            <a:r>
              <a:rPr lang="he-IL" dirty="0"/>
              <a:t>תמיכה טכנולוגית</a:t>
            </a:r>
          </a:p>
        </p:txBody>
      </p:sp>
    </p:spTree>
    <p:extLst>
      <p:ext uri="{BB962C8B-B14F-4D97-AF65-F5344CB8AC3E}">
        <p14:creationId xmlns:p14="http://schemas.microsoft.com/office/powerpoint/2010/main" val="5879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שיתוף מתודות הוראה: מורים למורים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509" y="1968526"/>
            <a:ext cx="6194983" cy="45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3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למידה (א) סינכרונית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60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בעזרת </a:t>
            </a:r>
            <a:r>
              <a:rPr lang="he-IL" sz="3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ה-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WhatsApp</a:t>
            </a:r>
            <a:endParaRPr lang="he-IL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94" y="2014647"/>
            <a:ext cx="1848645" cy="186349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2313812" y="2021130"/>
            <a:ext cx="3503" cy="3117535"/>
          </a:xfrm>
          <a:prstGeom prst="straightConnector1">
            <a:avLst/>
          </a:prstGeom>
          <a:ln w="82550">
            <a:solidFill>
              <a:srgbClr val="26686F"/>
            </a:solidFill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2646" y="1201079"/>
            <a:ext cx="31228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 smtClean="0">
                <a:solidFill>
                  <a:srgbClr val="26686F"/>
                </a:solidFill>
              </a:rPr>
              <a:t>למידה</a:t>
            </a:r>
            <a:r>
              <a:rPr lang="he-IL" sz="4000" b="1" dirty="0" smtClean="0">
                <a:solidFill>
                  <a:srgbClr val="70AD47"/>
                </a:solidFill>
              </a:rPr>
              <a:t> </a:t>
            </a:r>
            <a:r>
              <a:rPr lang="he-IL" sz="4000" b="1" dirty="0">
                <a:solidFill>
                  <a:srgbClr val="26686F"/>
                </a:solidFill>
              </a:rPr>
              <a:t>אישית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047" y="5071134"/>
            <a:ext cx="345801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26686F"/>
                </a:solidFill>
              </a:rPr>
              <a:t>למידה</a:t>
            </a:r>
            <a:r>
              <a:rPr lang="he-IL" sz="4000" b="1" dirty="0">
                <a:solidFill>
                  <a:srgbClr val="26686F"/>
                </a:solidFill>
              </a:rPr>
              <a:t> קבוצתית</a:t>
            </a:r>
          </a:p>
        </p:txBody>
      </p:sp>
    </p:spTree>
    <p:extLst>
      <p:ext uri="{BB962C8B-B14F-4D97-AF65-F5344CB8AC3E}">
        <p14:creationId xmlns:p14="http://schemas.microsoft.com/office/powerpoint/2010/main" val="3364644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9507" y="1100485"/>
            <a:ext cx="9292986" cy="5188681"/>
            <a:chOff x="2107095" y="1152712"/>
            <a:chExt cx="9292986" cy="51886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1" b="1364"/>
            <a:stretch/>
          </p:blipFill>
          <p:spPr>
            <a:xfrm>
              <a:off x="2107095" y="1152712"/>
              <a:ext cx="4457016" cy="518429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2131" y="1152712"/>
              <a:ext cx="4437950" cy="5188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071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876" r="-3882" b="31611"/>
          <a:stretch/>
        </p:blipFill>
        <p:spPr>
          <a:xfrm>
            <a:off x="2709530" y="2206111"/>
            <a:ext cx="6772940" cy="24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97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017870"/>
            <a:ext cx="889635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86" y="1256454"/>
            <a:ext cx="10277344" cy="39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6142"/>
            <a:ext cx="10515600" cy="4421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b="1" dirty="0" smtClean="0">
                <a:latin typeface="Arial" panose="020B0604020202020204" pitchFamily="34" charset="0"/>
                <a:cs typeface="Arial" panose="020B0604020202020204" pitchFamily="34" charset="0"/>
              </a:rPr>
              <a:t>הכשרת מורים קצרה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</a:rPr>
              <a:t>מתודות הוראה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</a:rPr>
              <a:t>היבטים טכניים ליישום מוצלח</a:t>
            </a:r>
          </a:p>
          <a:p>
            <a:pPr>
              <a:buFont typeface="Wingdings" panose="05000000000000000000" pitchFamily="2" charset="2"/>
              <a:buChar char="ü"/>
            </a:pPr>
            <a:endParaRPr lang="he-I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e-IL" b="1" dirty="0" smtClean="0">
                <a:latin typeface="Arial" panose="020B0604020202020204" pitchFamily="34" charset="0"/>
                <a:cs typeface="Arial" panose="020B0604020202020204" pitchFamily="34" charset="0"/>
              </a:rPr>
              <a:t>עזרי הוראה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</a:rPr>
              <a:t>תבנית שיעור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</a:rPr>
              <a:t>מדבקות בשפות שונות</a:t>
            </a:r>
          </a:p>
          <a:p>
            <a:pPr marL="0" indent="0">
              <a:buNone/>
            </a:pPr>
            <a:endParaRPr lang="he-I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e-I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596765"/>
            <a:ext cx="10515600" cy="1325563"/>
          </a:xfrm>
        </p:spPr>
        <p:txBody>
          <a:bodyPr/>
          <a:lstStyle/>
          <a:p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</a:rPr>
              <a:t>מה מפ"ה?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1004">
            <a:off x="1238058" y="1596336"/>
            <a:ext cx="4595423" cy="2081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8" descr="sticker image #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81" y="4986504"/>
            <a:ext cx="1665061" cy="166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76" y="5224002"/>
            <a:ext cx="1318289" cy="1318289"/>
          </a:xfrm>
          <a:prstGeom prst="rect">
            <a:avLst/>
          </a:prstGeom>
        </p:spPr>
      </p:pic>
      <p:pic>
        <p:nvPicPr>
          <p:cNvPr id="9" name="Picture 8" descr="sticker image #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02" y="5165432"/>
            <a:ext cx="1376859" cy="137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icker image #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80" y="5343146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icker image #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72" y="527903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502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solidFill>
                  <a:srgbClr val="2E75B6"/>
                </a:solidFill>
                <a:cs typeface="+mn-cs"/>
              </a:rPr>
              <a:t>רפלקציה: כרטיסי </a:t>
            </a:r>
            <a:r>
              <a:rPr lang="he-IL" b="1" dirty="0">
                <a:solidFill>
                  <a:srgbClr val="2E75B6"/>
                </a:solidFill>
                <a:cs typeface="+mn-cs"/>
              </a:rPr>
              <a:t>יציאה </a:t>
            </a:r>
            <a:r>
              <a:rPr lang="en-US" b="1" dirty="0">
                <a:solidFill>
                  <a:srgbClr val="2E75B6"/>
                </a:solidFill>
                <a:cs typeface="+mn-cs"/>
              </a:rPr>
              <a:t>Exit Tickets</a:t>
            </a:r>
            <a:endParaRPr lang="he-IL" b="1" dirty="0">
              <a:solidFill>
                <a:srgbClr val="2E75B6"/>
              </a:solidFill>
              <a:cs typeface="+mn-c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6" b="49751"/>
          <a:stretch/>
        </p:blipFill>
        <p:spPr>
          <a:xfrm>
            <a:off x="668807" y="1904039"/>
            <a:ext cx="5334428" cy="380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e-IL" dirty="0"/>
              <a:t>כמו </a:t>
            </a:r>
            <a:r>
              <a:rPr lang="he-IL" dirty="0" smtClean="0"/>
              <a:t>הצורך בהצגת כרטיס בכניסה  לקולנוע/הצגה, כך כרטיסי </a:t>
            </a:r>
            <a:r>
              <a:rPr lang="he-IL" dirty="0"/>
              <a:t>יציאה הם הדרך לצאת מהשיעור. 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r>
              <a:rPr lang="he-IL" dirty="0"/>
              <a:t>מענה על שאלות בכרטיס, פיסי או וירטואלי יאפשרו לתלמיד </a:t>
            </a:r>
            <a:r>
              <a:rPr lang="he-IL" dirty="0" smtClean="0"/>
              <a:t>לסיים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 </a:t>
            </a:r>
            <a:r>
              <a:rPr lang="he-IL" dirty="0"/>
              <a:t>ולסכם את הלמידה.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he-IL" dirty="0"/>
              <a:t>כרטיסי יציאה הם דרך מצוינת עבור המורה לקבל מידע עדכני על רמת הלמידה </a:t>
            </a:r>
            <a:r>
              <a:rPr lang="he-IL" dirty="0" smtClean="0"/>
              <a:t>ועל </a:t>
            </a:r>
            <a:r>
              <a:rPr lang="he-IL" dirty="0"/>
              <a:t>מה שעובר על התלמידים</a:t>
            </a:r>
            <a:r>
              <a:rPr lang="he-IL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03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096" y="839244"/>
            <a:ext cx="9005132" cy="48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8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לקדם מיומנויות</a:t>
            </a:r>
            <a:endParaRPr lang="he-IL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2528414"/>
            <a:ext cx="9144000" cy="1655762"/>
          </a:xfrm>
        </p:spPr>
        <p:txBody>
          <a:bodyPr>
            <a:normAutofit/>
          </a:bodyPr>
          <a:lstStyle/>
          <a:p>
            <a:endParaRPr lang="he-IL" sz="3600" b="1" dirty="0" smtClean="0"/>
          </a:p>
          <a:p>
            <a:pPr>
              <a:spcBef>
                <a:spcPct val="0"/>
              </a:spcBef>
            </a:pPr>
            <a:r>
              <a:rPr lang="he-IL" sz="4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פדגוגיה מותאמת ללמידה היברידית</a:t>
            </a:r>
          </a:p>
        </p:txBody>
      </p:sp>
    </p:spTree>
    <p:extLst>
      <p:ext uri="{BB962C8B-B14F-4D97-AF65-F5344CB8AC3E}">
        <p14:creationId xmlns:p14="http://schemas.microsoft.com/office/powerpoint/2010/main" val="3985000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הכשרת מורים: פדגוגיה מצמיחה</a:t>
            </a:r>
            <a:endParaRPr lang="he-I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37" y="2292395"/>
            <a:ext cx="2692969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03" y="4089587"/>
            <a:ext cx="2692969" cy="18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36" y="2289587"/>
            <a:ext cx="2685938" cy="18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7" y="4089587"/>
            <a:ext cx="2692969" cy="18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25272" y="4558191"/>
            <a:ext cx="2671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/>
              <a:t>בואו נחשוב על זה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he-IL" b="1" dirty="0" smtClean="0"/>
              <a:t>(</a:t>
            </a:r>
            <a:r>
              <a:rPr lang="he-IL" b="1" dirty="0"/>
              <a:t>רפלקציה)-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he-IL" dirty="0" smtClean="0"/>
              <a:t>ללמוד מתובנות </a:t>
            </a:r>
          </a:p>
          <a:p>
            <a:pPr algn="ctr"/>
            <a:r>
              <a:rPr lang="he-IL" dirty="0" smtClean="0"/>
              <a:t>וללמוד איך להגיע אליהן</a:t>
            </a:r>
            <a:endParaRPr lang="he-IL" dirty="0"/>
          </a:p>
        </p:txBody>
      </p:sp>
      <p:sp>
        <p:nvSpPr>
          <p:cNvPr id="11" name="Rectangle 10"/>
          <p:cNvSpPr/>
          <p:nvPr/>
        </p:nvSpPr>
        <p:spPr>
          <a:xfrm>
            <a:off x="6283874" y="2334553"/>
            <a:ext cx="26413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/>
              <a:t>סטוריטלינג ופרזנטציה </a:t>
            </a:r>
            <a:r>
              <a:rPr lang="he-IL" dirty="0"/>
              <a:t>– </a:t>
            </a:r>
            <a:endParaRPr lang="he-IL" dirty="0" smtClean="0"/>
          </a:p>
          <a:p>
            <a:pPr algn="ctr"/>
            <a:r>
              <a:rPr lang="he-IL" dirty="0" smtClean="0"/>
              <a:t>הדרכים</a:t>
            </a:r>
            <a:r>
              <a:rPr lang="he-IL" dirty="0"/>
              <a:t> בהן אנחנו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מבטאים </a:t>
            </a:r>
            <a:r>
              <a:rPr lang="he-IL" dirty="0"/>
              <a:t>את עצמנו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12640" y="4513225"/>
            <a:ext cx="25700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b="1" dirty="0"/>
              <a:t>שיתוף ושיתופיות </a:t>
            </a:r>
            <a:r>
              <a:rPr lang="he-IL" dirty="0"/>
              <a:t>– </a:t>
            </a:r>
            <a:endParaRPr lang="he-IL" dirty="0" smtClean="0"/>
          </a:p>
          <a:p>
            <a:pPr algn="ctr"/>
            <a:r>
              <a:rPr lang="he-IL" dirty="0" smtClean="0"/>
              <a:t>משיתופיות  </a:t>
            </a:r>
            <a:r>
              <a:rPr lang="he-IL" dirty="0"/>
              <a:t>ועד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לקהילה לומדת. איך מקדמים מיומנויות צוות</a:t>
            </a:r>
            <a:endParaRPr lang="he-IL" dirty="0"/>
          </a:p>
        </p:txBody>
      </p:sp>
      <p:sp>
        <p:nvSpPr>
          <p:cNvPr id="13" name="Rectangle 12"/>
          <p:cNvSpPr/>
          <p:nvPr/>
        </p:nvSpPr>
        <p:spPr>
          <a:xfrm>
            <a:off x="904967" y="2442502"/>
            <a:ext cx="24705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b="1" dirty="0"/>
              <a:t>אחריות על הלמידה </a:t>
            </a:r>
            <a:r>
              <a:rPr lang="he-IL" dirty="0"/>
              <a:t>– </a:t>
            </a:r>
          </a:p>
          <a:p>
            <a:pPr algn="ctr"/>
            <a:r>
              <a:rPr lang="he-IL" dirty="0"/>
              <a:t>ממוכוונות עצמית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ועד לניהול </a:t>
            </a:r>
            <a:r>
              <a:rPr lang="he-IL" dirty="0"/>
              <a:t>זמן</a:t>
            </a:r>
          </a:p>
        </p:txBody>
      </p:sp>
    </p:spTree>
    <p:extLst>
      <p:ext uri="{BB962C8B-B14F-4D97-AF65-F5344CB8AC3E}">
        <p14:creationId xmlns:p14="http://schemas.microsoft.com/office/powerpoint/2010/main" val="840489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55077" y="1821820"/>
            <a:ext cx="8281847" cy="4631681"/>
            <a:chOff x="244550" y="2084737"/>
            <a:chExt cx="8281847" cy="46316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9694"/>
            <a:stretch/>
          </p:blipFill>
          <p:spPr>
            <a:xfrm>
              <a:off x="4411341" y="2202179"/>
              <a:ext cx="4115056" cy="45142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49703" r="3763"/>
            <a:stretch/>
          </p:blipFill>
          <p:spPr>
            <a:xfrm>
              <a:off x="244550" y="2084737"/>
              <a:ext cx="3960209" cy="451347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הכשרת מורים: למידה היברידית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41966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ללכת עם הלב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 סביבה עשירה העוסקת בדרכים להתמודדות עם תקופה מאתגרת זו של קורונה.</a:t>
            </a:r>
          </a:p>
          <a:p>
            <a:r>
              <a:rPr lang="he-IL" dirty="0"/>
              <a:t>באתר תמצאו קורס מעשי מזורז של הדרכים להשתמש </a:t>
            </a:r>
            <a:r>
              <a:rPr lang="he-IL" b="1" dirty="0"/>
              <a:t>בשיח רגשי, מעצים ומחזק</a:t>
            </a:r>
            <a:r>
              <a:rPr lang="he-IL" dirty="0"/>
              <a:t>, גם אם אתם לא אנשי טיפול ו/או לא למדתם אף פעם פסיכולוגיה חיובית, ובעיקר המון </a:t>
            </a:r>
            <a:r>
              <a:rPr lang="he-IL" b="1" dirty="0"/>
              <a:t>רעיונות לפעילויות </a:t>
            </a:r>
            <a:r>
              <a:rPr lang="he-IL" dirty="0"/>
              <a:t>המתאימות לתקופה זו</a:t>
            </a:r>
            <a:r>
              <a:rPr lang="he-IL" dirty="0" smtClean="0"/>
              <a:t>.</a:t>
            </a:r>
          </a:p>
          <a:p>
            <a:pPr marL="0" indent="0" algn="l" rtl="0">
              <a:buNone/>
            </a:pPr>
            <a:r>
              <a:rPr lang="en-US" sz="1800" dirty="0">
                <a:hlinkClick r:id="rId2"/>
              </a:rPr>
              <a:t>https://</a:t>
            </a:r>
            <a:r>
              <a:rPr lang="en-US" sz="1800" dirty="0" err="1">
                <a:hlinkClick r:id="rId2"/>
              </a:rPr>
              <a:t>campus.ort.org.il</a:t>
            </a:r>
            <a:r>
              <a:rPr lang="en-US" sz="1800" dirty="0">
                <a:hlinkClick r:id="rId2"/>
              </a:rPr>
              <a:t>/course/</a:t>
            </a:r>
            <a:r>
              <a:rPr lang="en-US" sz="1800" dirty="0" err="1">
                <a:hlinkClick r:id="rId2"/>
              </a:rPr>
              <a:t>view.php?id</a:t>
            </a:r>
            <a:r>
              <a:rPr lang="en-US" sz="1800" dirty="0">
                <a:hlinkClick r:id="rId2"/>
              </a:rPr>
              <a:t>=1384</a:t>
            </a:r>
            <a:endParaRPr lang="he-IL" sz="1800" dirty="0" smtClean="0"/>
          </a:p>
          <a:p>
            <a:pPr marL="0" indent="0">
              <a:buNone/>
            </a:pPr>
            <a:endParaRPr lang="he-IL" dirty="0" smtClean="0"/>
          </a:p>
          <a:p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80" y="4510938"/>
            <a:ext cx="10058400" cy="268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95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 flipV="1">
            <a:off x="8757794" y="4157396"/>
            <a:ext cx="153125" cy="2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01348252"/>
              </p:ext>
            </p:extLst>
          </p:nvPr>
        </p:nvGraphicFramePr>
        <p:xfrm>
          <a:off x="1245528" y="1110324"/>
          <a:ext cx="9700944" cy="463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765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96" y="1818013"/>
            <a:ext cx="10518178" cy="4115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נכון לעכשיו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5402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 flipV="1">
            <a:off x="8757794" y="4157396"/>
            <a:ext cx="153125" cy="2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328" y="716854"/>
            <a:ext cx="10518336" cy="600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96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מה    מ     "ה </a:t>
            </a:r>
            <a:r>
              <a:rPr lang="he-IL" sz="7200" dirty="0" smtClean="0"/>
              <a:t>?</a:t>
            </a:r>
            <a:endParaRPr lang="he-IL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08" y="580398"/>
            <a:ext cx="601775" cy="6438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901" y="1905961"/>
            <a:ext cx="8222197" cy="477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419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56" y="684771"/>
            <a:ext cx="11255603" cy="1325563"/>
          </a:xfrm>
        </p:spPr>
        <p:txBody>
          <a:bodyPr>
            <a:normAutofit/>
          </a:bodyPr>
          <a:lstStyle/>
          <a:p>
            <a:r>
              <a:rPr lang="he-IL" dirty="0" smtClean="0"/>
              <a:t>מה   מ      "ה?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611" y="1809817"/>
            <a:ext cx="11255603" cy="3978426"/>
          </a:xfrm>
        </p:spPr>
        <p:txBody>
          <a:bodyPr>
            <a:normAutofit/>
          </a:bodyPr>
          <a:lstStyle/>
          <a:p>
            <a:r>
              <a:rPr lang="he-IL" dirty="0" smtClean="0"/>
              <a:t>ייעוץ  </a:t>
            </a:r>
            <a:r>
              <a:rPr lang="he-IL" dirty="0"/>
              <a:t>ללמידה מרחוק/מהבית/היברידית למנהלים </a:t>
            </a:r>
            <a:r>
              <a:rPr lang="he-IL" dirty="0" smtClean="0"/>
              <a:t>והנהלות</a:t>
            </a:r>
            <a:endParaRPr lang="en-US" dirty="0" smtClean="0"/>
          </a:p>
          <a:p>
            <a:r>
              <a:rPr lang="he-IL" dirty="0" smtClean="0"/>
              <a:t>פיתוח </a:t>
            </a:r>
            <a:r>
              <a:rPr lang="he-IL" dirty="0"/>
              <a:t>מקצועי זריז ובית ספרי לסגלי </a:t>
            </a:r>
            <a:r>
              <a:rPr lang="he-IL" dirty="0" smtClean="0"/>
              <a:t>ההוראה</a:t>
            </a:r>
          </a:p>
          <a:p>
            <a:r>
              <a:rPr lang="he-IL" dirty="0" smtClean="0"/>
              <a:t>הטמעת </a:t>
            </a:r>
            <a:r>
              <a:rPr lang="he-IL" dirty="0"/>
              <a:t>פדגוגיות חדשניות ואלטרנטיביות והפן </a:t>
            </a:r>
            <a:r>
              <a:rPr lang="he-IL" dirty="0" smtClean="0"/>
              <a:t>הרגשי</a:t>
            </a:r>
          </a:p>
          <a:p>
            <a:r>
              <a:rPr lang="he-IL" dirty="0" smtClean="0"/>
              <a:t>הטמעת </a:t>
            </a:r>
            <a:r>
              <a:rPr lang="he-IL" dirty="0"/>
              <a:t>תהליכי למידה בקמפוס </a:t>
            </a:r>
            <a:r>
              <a:rPr lang="he-IL" dirty="0" smtClean="0"/>
              <a:t>הווירטואלי</a:t>
            </a:r>
          </a:p>
          <a:p>
            <a:r>
              <a:rPr lang="he-IL" dirty="0" smtClean="0"/>
              <a:t>סיוע </a:t>
            </a:r>
            <a:r>
              <a:rPr lang="he-IL" dirty="0"/>
              <a:t>טכני לכלי גוגל, מערכות סינכרוניות וסמארטסקול </a:t>
            </a:r>
            <a:br>
              <a:rPr lang="he-IL" dirty="0"/>
            </a:br>
            <a:endParaRPr lang="he-IL" dirty="0"/>
          </a:p>
        </p:txBody>
      </p:sp>
      <p:sp>
        <p:nvSpPr>
          <p:cNvPr id="4" name="Rectangle 3"/>
          <p:cNvSpPr/>
          <p:nvPr/>
        </p:nvSpPr>
        <p:spPr>
          <a:xfrm>
            <a:off x="4055007" y="5538574"/>
            <a:ext cx="280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Campus@admin.ort.org.il</a:t>
            </a:r>
            <a:endParaRPr lang="he-I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50" y="4475447"/>
            <a:ext cx="4259980" cy="1194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88" y="4634660"/>
            <a:ext cx="1866900" cy="876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28606" y="5535207"/>
            <a:ext cx="40366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קורס למידה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היברידית ו/או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e-IL" dirty="0" smtClean="0"/>
              <a:t>מפגשים </a:t>
            </a:r>
            <a:r>
              <a:rPr lang="he-IL" dirty="0"/>
              <a:t>סינכרוניים קצרים עד סה"כ 6 שעות</a:t>
            </a:r>
          </a:p>
        </p:txBody>
      </p:sp>
      <p:pic>
        <p:nvPicPr>
          <p:cNvPr id="8" name="Picture 4" descr="ערכת גוגל עסקית (G Suite) | שירותי מחשוב לעסקי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27" y="4509679"/>
            <a:ext cx="2240397" cy="12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571642"/>
            <a:ext cx="37946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הדרכות על פלטפורמות וכלים מתוקשבים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mapasupport@admin.ort.org.il</a:t>
            </a:r>
            <a:endParaRPr lang="he-I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3497">
            <a:off x="9397500" y="925360"/>
            <a:ext cx="601775" cy="64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2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vid-19, Coronavirus, Hand, Globe, Earth, Mas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5621" r="15358" b="4974"/>
          <a:stretch/>
        </p:blipFill>
        <p:spPr bwMode="auto">
          <a:xfrm>
            <a:off x="2939442" y="1177447"/>
            <a:ext cx="6313117" cy="468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275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7679" y="3271104"/>
            <a:ext cx="4883176" cy="4124203"/>
            <a:chOff x="2514155" y="248863"/>
            <a:chExt cx="4579045" cy="4143637"/>
          </a:xfrm>
        </p:grpSpPr>
        <p:pic>
          <p:nvPicPr>
            <p:cNvPr id="3" name="Picture 2" descr="Image result for collabor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7" b="81261" l="0" r="988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155" y="248863"/>
              <a:ext cx="4579045" cy="4143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2228" y="1541721"/>
              <a:ext cx="6911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 smtClean="0"/>
                <a:t>IDEA</a:t>
              </a:r>
              <a:endParaRPr lang="he-IL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94052" y="1541721"/>
              <a:ext cx="69111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 smtClean="0"/>
                <a:t>IDEA</a:t>
              </a:r>
              <a:endParaRPr lang="he-IL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/>
              <a:t>שאלות </a:t>
            </a:r>
            <a:r>
              <a:rPr lang="he-IL" b="1" dirty="0" smtClean="0"/>
              <a:t>לדיון</a:t>
            </a:r>
            <a:endParaRPr lang="he-IL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0767" y="1959037"/>
            <a:ext cx="11255603" cy="3978426"/>
          </a:xfrm>
        </p:spPr>
        <p:txBody>
          <a:bodyPr>
            <a:normAutofit/>
          </a:bodyPr>
          <a:lstStyle/>
          <a:p>
            <a:pPr fontAlgn="base"/>
            <a:r>
              <a:rPr lang="he-IL" sz="3200" dirty="0"/>
              <a:t>תובנה של דבר </a:t>
            </a:r>
            <a:r>
              <a:rPr lang="he-IL" sz="3200" dirty="0" smtClean="0"/>
              <a:t>טוב  ששווה </a:t>
            </a:r>
            <a:r>
              <a:rPr lang="he-IL" sz="3200" dirty="0"/>
              <a:t>שילמדו </a:t>
            </a:r>
            <a:r>
              <a:rPr lang="he-IL" sz="3200" dirty="0" smtClean="0"/>
              <a:t>ממך</a:t>
            </a:r>
          </a:p>
          <a:p>
            <a:pPr fontAlgn="base"/>
            <a:endParaRPr lang="he-IL" sz="3200" dirty="0"/>
          </a:p>
          <a:p>
            <a:pPr fontAlgn="base"/>
            <a:r>
              <a:rPr lang="he-IL" sz="3200" dirty="0" smtClean="0"/>
              <a:t>צורך/קושי שהתמודדתם איתו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ואתם </a:t>
            </a:r>
            <a:r>
              <a:rPr lang="he-IL" sz="3200" dirty="0"/>
              <a:t>חושבים שמפ"ה יכולה לסייע לכם בהתמודדות עתידית </a:t>
            </a:r>
          </a:p>
          <a:p>
            <a:pPr marL="0" indent="0">
              <a:buNone/>
            </a:pP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3442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mr_r2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4263"/>
            <a:ext cx="3665551" cy="193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לסיכום</a:t>
            </a:r>
            <a:endParaRPr lang="he-IL" dirty="0"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0767" y="1874901"/>
            <a:ext cx="11255603" cy="3978426"/>
          </a:xfrm>
        </p:spPr>
        <p:txBody>
          <a:bodyPr/>
          <a:lstStyle/>
          <a:p>
            <a:pPr marL="0" indent="0">
              <a:buNone/>
            </a:pPr>
            <a:r>
              <a:rPr lang="he-IL" b="1" dirty="0" smtClean="0"/>
              <a:t>פדגוגיה אחרת שאינה בהכרח העתק-הדבק של הנעשה בכיתה: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 smtClean="0"/>
              <a:t>התאמה למקום ולזמן המתאים לתלמיד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/>
              <a:t>התאמה להעדפות התלמיד כולל ללקויות למידה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 smtClean="0"/>
              <a:t>שילוב מתודות דידקטיות המקדמת את הצורך הלימוד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 smtClean="0"/>
              <a:t>ניהול ההוראה, כולל משובים ורפלקציה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dirty="0" smtClean="0"/>
              <a:t>פיתוח מכוונות עצמית של התלמיד ואחריות על הלמידה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smtClean="0"/>
              <a:t>כלים זמינים </a:t>
            </a:r>
            <a:r>
              <a:rPr lang="he-IL" dirty="0" smtClean="0"/>
              <a:t>ונגישים  - הדרכות</a:t>
            </a:r>
          </a:p>
          <a:p>
            <a:pPr>
              <a:buFont typeface="Wingdings" panose="05000000000000000000" pitchFamily="2" charset="2"/>
              <a:buChar char="ü"/>
            </a:pPr>
            <a:endParaRPr lang="he-I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97" y="5259158"/>
            <a:ext cx="1404000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44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mr_r2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3" y="1091893"/>
            <a:ext cx="9635319" cy="50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>
                <a:cs typeface="+mn-cs"/>
              </a:rPr>
              <a:t>לסיכום</a:t>
            </a:r>
            <a:endParaRPr lang="he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4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6788" y="1145099"/>
            <a:ext cx="7278425" cy="1398076"/>
          </a:xfrm>
        </p:spPr>
        <p:txBody>
          <a:bodyPr anchor="ctr">
            <a:normAutofit/>
          </a:bodyPr>
          <a:lstStyle/>
          <a:p>
            <a:r>
              <a:rPr lang="he-IL" dirty="0" smtClean="0"/>
              <a:t>תודה!</a:t>
            </a:r>
            <a:endParaRPr lang="he-I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663" y="2266950"/>
            <a:ext cx="9972675" cy="1228725"/>
          </a:xfrm>
        </p:spPr>
        <p:txBody>
          <a:bodyPr anchor="ctr">
            <a:normAutofit/>
          </a:bodyPr>
          <a:lstStyle/>
          <a:p>
            <a:r>
              <a:rPr lang="he-IL" sz="3600" dirty="0" smtClean="0"/>
              <a:t>נילי מוזס בלוך</a:t>
            </a:r>
          </a:p>
          <a:p>
            <a:r>
              <a:rPr lang="en-US" sz="3600" dirty="0" err="1" smtClean="0"/>
              <a:t>nbloch@admin.ort.org.il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16072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5218"/>
            <a:ext cx="12192000" cy="1325563"/>
          </a:xfrm>
        </p:spPr>
        <p:txBody>
          <a:bodyPr>
            <a:normAutofit/>
          </a:bodyPr>
          <a:lstStyle/>
          <a:p>
            <a:pPr rtl="0"/>
            <a:r>
              <a:rPr lang="he-IL" sz="4000" dirty="0" smtClean="0">
                <a:solidFill>
                  <a:srgbClr val="0C6C84"/>
                </a:solidFill>
              </a:rPr>
              <a:t> למידה </a:t>
            </a:r>
            <a:r>
              <a:rPr lang="he-IL" sz="4000" dirty="0">
                <a:solidFill>
                  <a:srgbClr val="0C6C84"/>
                </a:solidFill>
              </a:rPr>
              <a:t>היברידית </a:t>
            </a:r>
            <a:r>
              <a:rPr lang="en-GB" sz="4000" dirty="0" smtClean="0">
                <a:solidFill>
                  <a:srgbClr val="0C6C84"/>
                </a:solidFill>
              </a:rPr>
              <a:t>Vs.</a:t>
            </a:r>
            <a:r>
              <a:rPr lang="he-IL" sz="4000" dirty="0" smtClean="0">
                <a:solidFill>
                  <a:srgbClr val="0C6C84"/>
                </a:solidFill>
              </a:rPr>
              <a:t> למידה </a:t>
            </a:r>
            <a:r>
              <a:rPr lang="he-IL" sz="4000" dirty="0">
                <a:solidFill>
                  <a:srgbClr val="0C6C84"/>
                </a:solidFill>
              </a:rPr>
              <a:t>מעורבת </a:t>
            </a:r>
            <a:r>
              <a:rPr lang="en-US" sz="4000" dirty="0">
                <a:solidFill>
                  <a:srgbClr val="0C6C84"/>
                </a:solidFill>
              </a:rPr>
              <a:t/>
            </a:r>
            <a:br>
              <a:rPr lang="en-US" sz="4000" dirty="0">
                <a:solidFill>
                  <a:srgbClr val="0C6C84"/>
                </a:solidFill>
              </a:rPr>
            </a:br>
            <a:endParaRPr lang="he-IL" sz="4000" dirty="0">
              <a:solidFill>
                <a:srgbClr val="0C6C8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547" y="1651283"/>
            <a:ext cx="941690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/>
              <a:t>למידה היברידית כוללת את העקרונות הבאים: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767" y="1956391"/>
            <a:ext cx="11255603" cy="4752753"/>
          </a:xfrm>
        </p:spPr>
        <p:txBody>
          <a:bodyPr>
            <a:normAutofit fontScale="92500" lnSpcReduction="20000"/>
          </a:bodyPr>
          <a:lstStyle/>
          <a:p>
            <a:r>
              <a:rPr lang="he-IL" sz="3000" dirty="0" smtClean="0"/>
              <a:t>עירוב של </a:t>
            </a:r>
            <a:r>
              <a:rPr lang="he-IL" sz="3000" b="1" dirty="0" smtClean="0"/>
              <a:t>אופני למידה שונים </a:t>
            </a:r>
            <a:r>
              <a:rPr lang="he-IL" sz="3000" dirty="0" smtClean="0"/>
              <a:t>(סינכרוני, א-סינכרוני ו/או פ2פ)</a:t>
            </a:r>
          </a:p>
          <a:p>
            <a:r>
              <a:rPr lang="he-IL" sz="3000" dirty="0" smtClean="0"/>
              <a:t>למידה </a:t>
            </a:r>
            <a:r>
              <a:rPr lang="he-IL" sz="3000" b="1" dirty="0" smtClean="0"/>
              <a:t>בזמן ומקום שונים</a:t>
            </a:r>
          </a:p>
          <a:p>
            <a:r>
              <a:rPr lang="he-IL" sz="3000" b="1" dirty="0" smtClean="0"/>
              <a:t>בחירה</a:t>
            </a:r>
            <a:r>
              <a:rPr lang="he-IL" sz="3000" dirty="0" smtClean="0"/>
              <a:t> של התלמיד בין אפשרויות שונות של מטלות</a:t>
            </a:r>
          </a:p>
          <a:p>
            <a:r>
              <a:rPr lang="he-IL" sz="3000" dirty="0"/>
              <a:t>למידה </a:t>
            </a:r>
            <a:r>
              <a:rPr lang="he-IL" sz="3000" b="1" dirty="0"/>
              <a:t>אישית</a:t>
            </a:r>
            <a:r>
              <a:rPr lang="he-IL" sz="3000" dirty="0"/>
              <a:t> ולמידה </a:t>
            </a:r>
            <a:r>
              <a:rPr lang="he-IL" sz="3000" b="1" dirty="0"/>
              <a:t>שיתופית</a:t>
            </a:r>
          </a:p>
          <a:p>
            <a:r>
              <a:rPr lang="he-IL" sz="3000" b="1" dirty="0" smtClean="0"/>
              <a:t>אחריות התלמיד על הלמידה </a:t>
            </a:r>
            <a:r>
              <a:rPr lang="he-IL" sz="3000" dirty="0" smtClean="0"/>
              <a:t>= </a:t>
            </a:r>
            <a:r>
              <a:rPr lang="he-IL" sz="3000" dirty="0"/>
              <a:t>לומד בהכוונה עצמית</a:t>
            </a:r>
            <a:endParaRPr lang="he-IL" sz="3000" dirty="0" smtClean="0"/>
          </a:p>
          <a:p>
            <a:r>
              <a:rPr lang="he-IL" sz="3000" b="1" dirty="0" smtClean="0"/>
              <a:t>ניהול וארגון </a:t>
            </a:r>
            <a:r>
              <a:rPr lang="he-IL" sz="3000" dirty="0" smtClean="0"/>
              <a:t>הלמידה ע"י המורה</a:t>
            </a:r>
          </a:p>
          <a:p>
            <a:r>
              <a:rPr lang="he-IL" sz="3000" dirty="0" smtClean="0"/>
              <a:t>משוב ורפלקציה ממשכים</a:t>
            </a:r>
          </a:p>
          <a:p>
            <a:endParaRPr lang="he-IL" dirty="0" smtClean="0"/>
          </a:p>
          <a:p>
            <a:endParaRPr lang="he-IL" dirty="0"/>
          </a:p>
          <a:p>
            <a:pPr marL="0" indent="0" algn="ctr">
              <a:buNone/>
            </a:pPr>
            <a:r>
              <a:rPr lang="he-IL" sz="4800" b="1" dirty="0" smtClean="0">
                <a:solidFill>
                  <a:srgbClr val="0C6C84"/>
                </a:solidFill>
              </a:rPr>
              <a:t>חווית למידה</a:t>
            </a:r>
            <a:endParaRPr lang="he-IL" sz="4800" b="1" dirty="0">
              <a:solidFill>
                <a:srgbClr val="0C6C84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5594954" y="4754409"/>
            <a:ext cx="1221025" cy="919875"/>
          </a:xfrm>
          <a:prstGeom prst="downArrow">
            <a:avLst/>
          </a:prstGeom>
          <a:solidFill>
            <a:srgbClr val="0C6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0898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2434162" y="3470398"/>
            <a:ext cx="7509841" cy="23082"/>
          </a:xfrm>
          <a:prstGeom prst="straightConnector1">
            <a:avLst/>
          </a:prstGeom>
          <a:ln w="82550">
            <a:solidFill>
              <a:srgbClr val="0824CA"/>
            </a:solidFill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563488" y="2750865"/>
            <a:ext cx="241956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solidFill>
                  <a:srgbClr val="0824CA"/>
                </a:solidFill>
              </a:rPr>
              <a:t>למידה </a:t>
            </a:r>
          </a:p>
          <a:p>
            <a:r>
              <a:rPr lang="he-IL" sz="3600" b="1" dirty="0" smtClean="0">
                <a:solidFill>
                  <a:srgbClr val="0824CA"/>
                </a:solidFill>
              </a:rPr>
              <a:t>סינכרונית</a:t>
            </a:r>
            <a:endParaRPr lang="he-IL" sz="3600" b="1" dirty="0">
              <a:solidFill>
                <a:srgbClr val="0824C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27116" y="2777507"/>
            <a:ext cx="31228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rgbClr val="0824CA"/>
                </a:solidFill>
              </a:rPr>
              <a:t>למידה </a:t>
            </a:r>
          </a:p>
          <a:p>
            <a:r>
              <a:rPr lang="he-IL" sz="3600" b="1" dirty="0">
                <a:solidFill>
                  <a:srgbClr val="0824CA"/>
                </a:solidFill>
              </a:rPr>
              <a:t>א-סינכרונית</a:t>
            </a:r>
          </a:p>
        </p:txBody>
      </p:sp>
    </p:spTree>
    <p:extLst>
      <p:ext uri="{BB962C8B-B14F-4D97-AF65-F5344CB8AC3E}">
        <p14:creationId xmlns:p14="http://schemas.microsoft.com/office/powerpoint/2010/main" val="3786470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617" y="1191668"/>
            <a:ext cx="892676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6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6" y="1032743"/>
            <a:ext cx="10417629" cy="5041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3361" y="3076431"/>
            <a:ext cx="1965277" cy="954107"/>
          </a:xfrm>
          <a:prstGeom prst="rect">
            <a:avLst/>
          </a:prstGeom>
          <a:solidFill>
            <a:srgbClr val="7818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2800" dirty="0" smtClean="0">
                <a:solidFill>
                  <a:schemeClr val="bg1"/>
                </a:solidFill>
              </a:rPr>
              <a:t>פלטפורמה </a:t>
            </a:r>
          </a:p>
          <a:p>
            <a:pPr algn="ctr"/>
            <a:r>
              <a:rPr lang="he-IL" sz="2800" dirty="0" smtClean="0">
                <a:solidFill>
                  <a:schemeClr val="bg1"/>
                </a:solidFill>
              </a:rPr>
              <a:t>מארגנת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4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3060" y="499624"/>
            <a:ext cx="11283884" cy="1325563"/>
          </a:xfrm>
        </p:spPr>
        <p:txBody>
          <a:bodyPr/>
          <a:lstStyle/>
          <a:p>
            <a:r>
              <a:rPr lang="he-IL" dirty="0" smtClean="0"/>
              <a:t>טיפולוגיה של כלים</a:t>
            </a:r>
            <a:endParaRPr lang="he-I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721" y="1763625"/>
            <a:ext cx="988245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35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דיגיטל ופדגוגיה היברידית.potx" id="{FAEC16DF-F4A1-41F3-9368-3D4DBB30ECAB}" vid="{C87614B7-89C9-4F50-B6B9-DD93988F70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2485</TotalTime>
  <Words>702</Words>
  <Application>Microsoft Office PowerPoint</Application>
  <PresentationFormat>מסך רחב</PresentationFormat>
  <Paragraphs>182</Paragraphs>
  <Slides>37</Slides>
  <Notes>11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Office Theme</vt:lpstr>
      <vt:lpstr>יום הערכות מנהלים   חדר 2: דיגיטל ופדגוגיה היברידית</vt:lpstr>
      <vt:lpstr>מצגת של PowerPoint</vt:lpstr>
      <vt:lpstr>נכון לעכשיו</vt:lpstr>
      <vt:lpstr> למידה היברידית Vs. למידה מעורבת  </vt:lpstr>
      <vt:lpstr>למידה היברידית כוללת את העקרונות הבאים:</vt:lpstr>
      <vt:lpstr>מצגת של PowerPoint</vt:lpstr>
      <vt:lpstr>מצגת של PowerPoint</vt:lpstr>
      <vt:lpstr>מצגת של PowerPoint</vt:lpstr>
      <vt:lpstr>טיפולוגיה של כלים</vt:lpstr>
      <vt:lpstr>מצגת של PowerPoint</vt:lpstr>
      <vt:lpstr>מצגת של PowerPoint</vt:lpstr>
      <vt:lpstr>מצגת של PowerPoint</vt:lpstr>
      <vt:lpstr>Best Practices</vt:lpstr>
      <vt:lpstr>מפגש עם מומחה (וידאו סינכרוני)</vt:lpstr>
      <vt:lpstr>יום שיא בנושא רפואת הלב בחברת ביוסנס-וובסטר</vt:lpstr>
      <vt:lpstr>יום שיא רפואת לב</vt:lpstr>
      <vt:lpstr>שיתוף מתודות הוראה: מורים למורים</vt:lpstr>
      <vt:lpstr>למידה (א) סינכרונית בעזרת ה-WhatsApp</vt:lpstr>
      <vt:lpstr>מצגת של PowerPoint</vt:lpstr>
      <vt:lpstr>מצגת של PowerPoint</vt:lpstr>
      <vt:lpstr>מצגת של PowerPoint</vt:lpstr>
      <vt:lpstr>מה מפ"ה?</vt:lpstr>
      <vt:lpstr>רפלקציה: כרטיסי יציאה Exit Tickets</vt:lpstr>
      <vt:lpstr>מצגת של PowerPoint</vt:lpstr>
      <vt:lpstr>לקדם מיומנויות</vt:lpstr>
      <vt:lpstr>הכשרת מורים: פדגוגיה מצמיחה</vt:lpstr>
      <vt:lpstr>הכשרת מורים: למידה היברידית</vt:lpstr>
      <vt:lpstr>ללכת עם הלב</vt:lpstr>
      <vt:lpstr>מצגת של PowerPoint</vt:lpstr>
      <vt:lpstr>מצגת של PowerPoint</vt:lpstr>
      <vt:lpstr>מה    מ     "ה ?</vt:lpstr>
      <vt:lpstr>מה   מ      "ה?</vt:lpstr>
      <vt:lpstr>מצגת של PowerPoint</vt:lpstr>
      <vt:lpstr>שאלות לדיון</vt:lpstr>
      <vt:lpstr>לסיכום</vt:lpstr>
      <vt:lpstr>לסיכום</vt:lpstr>
      <vt:lpstr>תודה!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nilib</dc:creator>
  <cp:lastModifiedBy>Ronit Simon</cp:lastModifiedBy>
  <cp:revision>163</cp:revision>
  <dcterms:created xsi:type="dcterms:W3CDTF">2019-12-09T22:05:29Z</dcterms:created>
  <dcterms:modified xsi:type="dcterms:W3CDTF">2020-07-13T05:35:54Z</dcterms:modified>
</cp:coreProperties>
</file>